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34"/>
  </p:handoutMasterIdLst>
  <p:sldIdLst>
    <p:sldId id="4153" r:id="rId3"/>
    <p:sldId id="4154" r:id="rId4"/>
    <p:sldId id="4092" r:id="rId5"/>
    <p:sldId id="4137" r:id="rId7"/>
    <p:sldId id="4149" r:id="rId8"/>
    <p:sldId id="4150" r:id="rId9"/>
    <p:sldId id="4094" r:id="rId10"/>
    <p:sldId id="4095" r:id="rId11"/>
    <p:sldId id="4141" r:id="rId12"/>
    <p:sldId id="4144" r:id="rId13"/>
    <p:sldId id="4130" r:id="rId14"/>
    <p:sldId id="4138" r:id="rId15"/>
    <p:sldId id="4139" r:id="rId16"/>
    <p:sldId id="4140" r:id="rId17"/>
    <p:sldId id="4142" r:id="rId18"/>
    <p:sldId id="4143" r:id="rId19"/>
    <p:sldId id="4126" r:id="rId20"/>
    <p:sldId id="4155" r:id="rId21"/>
    <p:sldId id="4156" r:id="rId22"/>
    <p:sldId id="4157" r:id="rId23"/>
    <p:sldId id="4158" r:id="rId24"/>
    <p:sldId id="4159" r:id="rId25"/>
    <p:sldId id="4160" r:id="rId26"/>
    <p:sldId id="4161" r:id="rId27"/>
    <p:sldId id="4162" r:id="rId28"/>
    <p:sldId id="4163" r:id="rId29"/>
    <p:sldId id="4164" r:id="rId30"/>
    <p:sldId id="4110" r:id="rId31"/>
    <p:sldId id="4146" r:id="rId32"/>
    <p:sldId id="4147" r:id="rId33"/>
  </p:sldIdLst>
  <p:sldSz cx="24377650" cy="13716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3C2EC"/>
    <a:srgbClr val="572C7F"/>
    <a:srgbClr val="000000"/>
    <a:srgbClr val="509267"/>
    <a:srgbClr val="DCAF54"/>
    <a:srgbClr val="CB734F"/>
    <a:srgbClr val="86AEC5"/>
    <a:srgbClr val="E3DDD5"/>
    <a:srgbClr val="66D1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57" autoAdjust="0"/>
    <p:restoredTop sz="96327" autoAdjust="0"/>
  </p:normalViewPr>
  <p:slideViewPr>
    <p:cSldViewPr snapToGrid="0" snapToObjects="1">
      <p:cViewPr>
        <p:scale>
          <a:sx n="10" d="100"/>
          <a:sy n="10" d="100"/>
        </p:scale>
        <p:origin x="2640" y="1406"/>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40" d="100"/>
        <a:sy n="140" d="100"/>
      </p:scale>
      <p:origin x="0" y="0"/>
    </p:cViewPr>
  </p:sorterViewPr>
  <p:notesViewPr>
    <p:cSldViewPr snapToGrid="0" snapToObjects="1">
      <p:cViewPr varScale="1">
        <p:scale>
          <a:sx n="88" d="100"/>
          <a:sy n="88" d="100"/>
        </p:scale>
        <p:origin x="3872" y="20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BD68F54-2FC2-4798-BC8F-5DECE3FBD7C3}"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E9FA8C90-F570-4637-8BB7-625B5180D8DB}">
      <dgm:prSet/>
      <dgm:spPr/>
      <dgm:t>
        <a:bodyPr/>
        <a:lstStyle/>
        <a:p>
          <a:r>
            <a:rPr lang="en-US" dirty="0" err="1"/>
            <a:t>Là</a:t>
          </a:r>
          <a:r>
            <a:rPr lang="en-US" dirty="0"/>
            <a:t> </a:t>
          </a:r>
          <a:r>
            <a:rPr lang="en-US" dirty="0" err="1"/>
            <a:t>nơi</a:t>
          </a:r>
          <a:r>
            <a:rPr lang="en-US" dirty="0"/>
            <a:t> </a:t>
          </a:r>
          <a:r>
            <a:rPr lang="en-US" dirty="0" err="1"/>
            <a:t>lưu</a:t>
          </a:r>
          <a:r>
            <a:rPr lang="en-US" dirty="0"/>
            <a:t> </a:t>
          </a:r>
          <a:r>
            <a:rPr lang="en-US" dirty="0" err="1"/>
            <a:t>chữ</a:t>
          </a:r>
          <a:r>
            <a:rPr lang="en-US" dirty="0"/>
            <a:t> </a:t>
          </a:r>
          <a:r>
            <a:rPr lang="en-US" dirty="0" err="1"/>
            <a:t>thông</a:t>
          </a:r>
          <a:r>
            <a:rPr lang="en-US" dirty="0"/>
            <a:t> tin </a:t>
          </a:r>
          <a:r>
            <a:rPr lang="en-US" dirty="0" err="1"/>
            <a:t>về</a:t>
          </a:r>
          <a:r>
            <a:rPr lang="en-US" dirty="0"/>
            <a:t> </a:t>
          </a:r>
          <a:r>
            <a:rPr lang="en-US" dirty="0" err="1"/>
            <a:t>người</a:t>
          </a:r>
          <a:r>
            <a:rPr lang="en-US" dirty="0"/>
            <a:t> dung, </a:t>
          </a:r>
          <a:r>
            <a:rPr lang="en-US" dirty="0" err="1"/>
            <a:t>các</a:t>
          </a:r>
          <a:r>
            <a:rPr lang="en-US" dirty="0"/>
            <a:t> </a:t>
          </a:r>
          <a:r>
            <a:rPr lang="en-US" dirty="0" err="1"/>
            <a:t>khóa</a:t>
          </a:r>
          <a:r>
            <a:rPr lang="en-US" dirty="0"/>
            <a:t> </a:t>
          </a:r>
          <a:r>
            <a:rPr lang="en-US" dirty="0" err="1"/>
            <a:t>học,bài</a:t>
          </a:r>
          <a:r>
            <a:rPr lang="en-US" dirty="0"/>
            <a:t> </a:t>
          </a:r>
          <a:r>
            <a:rPr lang="en-US" dirty="0" err="1"/>
            <a:t>giảng</a:t>
          </a:r>
          <a:r>
            <a:rPr lang="en-US" dirty="0"/>
            <a:t>,…</a:t>
          </a:r>
          <a:r>
            <a:rPr lang="en-US" dirty="0" err="1"/>
            <a:t>sử</a:t>
          </a:r>
          <a:r>
            <a:rPr lang="en-US" dirty="0"/>
            <a:t> </a:t>
          </a:r>
          <a:r>
            <a:rPr lang="en-US" dirty="0" err="1"/>
            <a:t>dụng</a:t>
          </a:r>
          <a:r>
            <a:rPr lang="en-US" dirty="0"/>
            <a:t> </a:t>
          </a:r>
          <a:r>
            <a:rPr lang="en-US" dirty="0" err="1"/>
            <a:t>hệ</a:t>
          </a:r>
          <a:r>
            <a:rPr lang="en-US" dirty="0"/>
            <a:t> </a:t>
          </a:r>
          <a:r>
            <a:rPr lang="en-US" dirty="0" err="1"/>
            <a:t>quản</a:t>
          </a:r>
          <a:r>
            <a:rPr lang="en-US" dirty="0"/>
            <a:t> </a:t>
          </a:r>
          <a:r>
            <a:rPr lang="en-US" dirty="0" err="1"/>
            <a:t>trị</a:t>
          </a:r>
          <a:r>
            <a:rPr lang="en-US" dirty="0"/>
            <a:t> </a:t>
          </a:r>
          <a:r>
            <a:rPr lang="en-US" dirty="0" err="1"/>
            <a:t>dùng</a:t>
          </a:r>
          <a:r>
            <a:rPr lang="en-US" dirty="0"/>
            <a:t> </a:t>
          </a:r>
          <a:r>
            <a:rPr lang="en-US" dirty="0" err="1"/>
            <a:t>liệu</a:t>
          </a:r>
          <a:r>
            <a:rPr lang="en-US" dirty="0"/>
            <a:t> </a:t>
          </a:r>
          <a:r>
            <a:rPr lang="en-US" dirty="0" err="1"/>
            <a:t>như</a:t>
          </a:r>
          <a:r>
            <a:rPr lang="en-US" dirty="0"/>
            <a:t> MySQL </a:t>
          </a:r>
          <a:r>
            <a:rPr lang="en-US" dirty="0" err="1"/>
            <a:t>để</a:t>
          </a:r>
          <a:r>
            <a:rPr lang="en-US" dirty="0"/>
            <a:t> </a:t>
          </a:r>
          <a:r>
            <a:rPr lang="en-US" dirty="0" err="1"/>
            <a:t>lưu</a:t>
          </a:r>
          <a:r>
            <a:rPr lang="en-US" dirty="0"/>
            <a:t> </a:t>
          </a:r>
          <a:r>
            <a:rPr lang="en-US" dirty="0" err="1"/>
            <a:t>trữ</a:t>
          </a:r>
          <a:r>
            <a:rPr lang="en-US" dirty="0"/>
            <a:t> </a:t>
          </a:r>
          <a:r>
            <a:rPr lang="en-US" dirty="0" err="1"/>
            <a:t>và</a:t>
          </a:r>
          <a:r>
            <a:rPr lang="en-US" dirty="0"/>
            <a:t> </a:t>
          </a:r>
          <a:r>
            <a:rPr lang="en-US" dirty="0" err="1"/>
            <a:t>truy</a:t>
          </a:r>
          <a:r>
            <a:rPr lang="en-US" dirty="0"/>
            <a:t> </a:t>
          </a:r>
          <a:r>
            <a:rPr lang="en-US" dirty="0" err="1"/>
            <a:t>xuất</a:t>
          </a:r>
          <a:r>
            <a:rPr lang="en-US" dirty="0"/>
            <a:t> </a:t>
          </a:r>
          <a:r>
            <a:rPr lang="en-US" dirty="0" err="1"/>
            <a:t>dữ</a:t>
          </a:r>
          <a:r>
            <a:rPr lang="en-US" dirty="0"/>
            <a:t> </a:t>
          </a:r>
          <a:r>
            <a:rPr lang="en-US" dirty="0" err="1"/>
            <a:t>liệu</a:t>
          </a:r>
          <a:endParaRPr lang="en-US" dirty="0"/>
        </a:p>
      </dgm:t>
    </dgm:pt>
    <dgm:pt modelId="{A7C9E687-D49B-490C-8D2A-687081C98DB1}" cxnId="{EB988566-95A6-4D55-950E-0D38F3F6AB61}" type="parTrans">
      <dgm:prSet/>
      <dgm:spPr/>
      <dgm:t>
        <a:bodyPr/>
        <a:lstStyle/>
        <a:p>
          <a:endParaRPr lang="en-US"/>
        </a:p>
      </dgm:t>
    </dgm:pt>
    <dgm:pt modelId="{98FB3D4B-7CD7-4FB9-B22F-149395E882F1}" cxnId="{EB988566-95A6-4D55-950E-0D38F3F6AB61}" type="sibTrans">
      <dgm:prSet/>
      <dgm:spPr/>
      <dgm:t>
        <a:bodyPr/>
        <a:lstStyle/>
        <a:p>
          <a:endParaRPr lang="en-US"/>
        </a:p>
      </dgm:t>
    </dgm:pt>
    <dgm:pt modelId="{D18C7CE8-4E53-4361-87E9-A9CE8E88B711}" type="pres">
      <dgm:prSet presAssocID="{1BD68F54-2FC2-4798-BC8F-5DECE3FBD7C3}" presName="Name0" presStyleCnt="0">
        <dgm:presLayoutVars>
          <dgm:chPref val="3"/>
          <dgm:dir/>
          <dgm:animLvl val="lvl"/>
          <dgm:resizeHandles/>
        </dgm:presLayoutVars>
      </dgm:prSet>
      <dgm:spPr/>
    </dgm:pt>
    <dgm:pt modelId="{D2196360-2BE4-46CE-88FF-8333B5506D94}" type="pres">
      <dgm:prSet presAssocID="{E9FA8C90-F570-4637-8BB7-625B5180D8DB}" presName="horFlow" presStyleCnt="0"/>
      <dgm:spPr/>
    </dgm:pt>
    <dgm:pt modelId="{BC59DF75-C245-4CFD-8199-BD7EEAD935BB}" type="pres">
      <dgm:prSet presAssocID="{E9FA8C90-F570-4637-8BB7-625B5180D8DB}" presName="bigChev" presStyleLbl="node1" presStyleIdx="0" presStyleCnt="1" custScaleX="160000" custScaleY="168814" custLinFactNeighborX="-19731" custLinFactNeighborY="-26338"/>
      <dgm:spPr/>
    </dgm:pt>
  </dgm:ptLst>
  <dgm:cxnLst>
    <dgm:cxn modelId="{EB988566-95A6-4D55-950E-0D38F3F6AB61}" srcId="{1BD68F54-2FC2-4798-BC8F-5DECE3FBD7C3}" destId="{E9FA8C90-F570-4637-8BB7-625B5180D8DB}" srcOrd="0" destOrd="0" parTransId="{A7C9E687-D49B-490C-8D2A-687081C98DB1}" sibTransId="{98FB3D4B-7CD7-4FB9-B22F-149395E882F1}"/>
    <dgm:cxn modelId="{A20B2EB2-23C8-4BE5-8AC1-F0A4EA54E693}" type="presOf" srcId="{1BD68F54-2FC2-4798-BC8F-5DECE3FBD7C3}" destId="{D18C7CE8-4E53-4361-87E9-A9CE8E88B711}" srcOrd="0" destOrd="0" presId="urn:microsoft.com/office/officeart/2005/8/layout/lProcess3"/>
    <dgm:cxn modelId="{007E25B5-34FC-4294-81FC-55F533699433}" type="presOf" srcId="{E9FA8C90-F570-4637-8BB7-625B5180D8DB}" destId="{BC59DF75-C245-4CFD-8199-BD7EEAD935BB}" srcOrd="0" destOrd="0" presId="urn:microsoft.com/office/officeart/2005/8/layout/lProcess3"/>
    <dgm:cxn modelId="{534CBECD-339B-44E3-AC3E-07A618DE271A}" type="presParOf" srcId="{D18C7CE8-4E53-4361-87E9-A9CE8E88B711}" destId="{D2196360-2BE4-46CE-88FF-8333B5506D94}" srcOrd="0" destOrd="0" presId="urn:microsoft.com/office/officeart/2005/8/layout/lProcess3"/>
    <dgm:cxn modelId="{61F62E47-9BC5-4231-827D-275C0F07A8E8}" type="presParOf" srcId="{D2196360-2BE4-46CE-88FF-8333B5506D94}" destId="{BC59DF75-C245-4CFD-8199-BD7EEAD935BB}" srcOrd="0" destOrd="0" presId="urn:microsoft.com/office/officeart/2005/8/layout/lProcess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9A653AA-96A2-4993-9465-DB49497C2DDF}" type="doc">
      <dgm:prSet loTypeId="urn:microsoft.com/office/officeart/2005/8/layout/hProcess3" loCatId="process" qsTypeId="urn:microsoft.com/office/officeart/2005/8/quickstyle/simple1" qsCatId="simple" csTypeId="urn:microsoft.com/office/officeart/2005/8/colors/accent1_2" csCatId="accent1" phldr="1"/>
      <dgm:spPr/>
    </dgm:pt>
    <dgm:pt modelId="{946696FF-A192-463F-9A3D-CD6D9D46F0FA}">
      <dgm:prSet phldrT="[Text]" custT="1"/>
      <dgm:spPr/>
      <dgm:t>
        <a:bodyPr/>
        <a:lstStyle/>
        <a:p>
          <a:r>
            <a:rPr lang="en-US" sz="2000" dirty="0" err="1">
              <a:solidFill>
                <a:schemeClr val="bg1"/>
              </a:solidFill>
            </a:rPr>
            <a:t>Nâng</a:t>
          </a:r>
          <a:r>
            <a:rPr lang="en-US" sz="2000" dirty="0">
              <a:solidFill>
                <a:schemeClr val="bg1"/>
              </a:solidFill>
            </a:rPr>
            <a:t> </a:t>
          </a:r>
          <a:r>
            <a:rPr lang="en-US" sz="2000" dirty="0" err="1">
              <a:solidFill>
                <a:schemeClr val="bg1"/>
              </a:solidFill>
            </a:rPr>
            <a:t>cấp</a:t>
          </a:r>
          <a:r>
            <a:rPr lang="en-US" sz="2000" dirty="0">
              <a:solidFill>
                <a:schemeClr val="bg1"/>
              </a:solidFill>
            </a:rPr>
            <a:t> </a:t>
          </a:r>
          <a:r>
            <a:rPr lang="en-US" sz="2000" dirty="0" err="1">
              <a:solidFill>
                <a:schemeClr val="bg1"/>
              </a:solidFill>
            </a:rPr>
            <a:t>hoàn</a:t>
          </a:r>
          <a:r>
            <a:rPr lang="en-US" sz="2000" dirty="0">
              <a:solidFill>
                <a:schemeClr val="bg1"/>
              </a:solidFill>
            </a:rPr>
            <a:t> </a:t>
          </a:r>
          <a:r>
            <a:rPr lang="en-US" sz="2000" dirty="0" err="1">
              <a:solidFill>
                <a:schemeClr val="bg1"/>
              </a:solidFill>
            </a:rPr>
            <a:t>thiện</a:t>
          </a:r>
          <a:r>
            <a:rPr lang="en-US" sz="2000" dirty="0">
              <a:solidFill>
                <a:schemeClr val="bg1"/>
              </a:solidFill>
            </a:rPr>
            <a:t> qua </a:t>
          </a:r>
          <a:r>
            <a:rPr lang="en-US" sz="2000" dirty="0" err="1">
              <a:solidFill>
                <a:schemeClr val="bg1"/>
              </a:solidFill>
            </a:rPr>
            <a:t>những</a:t>
          </a:r>
          <a:r>
            <a:rPr lang="en-US" sz="2000" dirty="0">
              <a:solidFill>
                <a:schemeClr val="bg1"/>
              </a:solidFill>
            </a:rPr>
            <a:t> </a:t>
          </a:r>
          <a:r>
            <a:rPr lang="en-US" sz="2000" dirty="0" err="1">
              <a:solidFill>
                <a:schemeClr val="bg1"/>
              </a:solidFill>
            </a:rPr>
            <a:t>lần</a:t>
          </a:r>
          <a:r>
            <a:rPr lang="en-US" sz="2000" dirty="0">
              <a:solidFill>
                <a:schemeClr val="bg1"/>
              </a:solidFill>
            </a:rPr>
            <a:t> update</a:t>
          </a:r>
        </a:p>
      </dgm:t>
    </dgm:pt>
    <dgm:pt modelId="{E2299BD0-81C0-461A-8FFB-D0406CADE64C}" cxnId="{CB61ED69-9085-4FB6-AA55-0A744577175A}" type="parTrans">
      <dgm:prSet/>
      <dgm:spPr/>
      <dgm:t>
        <a:bodyPr/>
        <a:lstStyle/>
        <a:p>
          <a:endParaRPr lang="en-US"/>
        </a:p>
      </dgm:t>
    </dgm:pt>
    <dgm:pt modelId="{B70C1A55-3B72-49D3-A34A-5EFDD9AB2F21}" cxnId="{CB61ED69-9085-4FB6-AA55-0A744577175A}" type="sibTrans">
      <dgm:prSet/>
      <dgm:spPr/>
      <dgm:t>
        <a:bodyPr/>
        <a:lstStyle/>
        <a:p>
          <a:endParaRPr lang="en-US"/>
        </a:p>
      </dgm:t>
    </dgm:pt>
    <dgm:pt modelId="{8679FCF7-F707-45DB-9F24-587EC0DED398}" type="pres">
      <dgm:prSet presAssocID="{89A653AA-96A2-4993-9465-DB49497C2DDF}" presName="Name0" presStyleCnt="0">
        <dgm:presLayoutVars>
          <dgm:dir/>
          <dgm:animLvl val="lvl"/>
          <dgm:resizeHandles val="exact"/>
        </dgm:presLayoutVars>
      </dgm:prSet>
      <dgm:spPr/>
    </dgm:pt>
    <dgm:pt modelId="{4169F72D-A3C7-4042-AAB0-9F7708DE3FA4}" type="pres">
      <dgm:prSet presAssocID="{89A653AA-96A2-4993-9465-DB49497C2DDF}" presName="dummy" presStyleCnt="0"/>
      <dgm:spPr/>
    </dgm:pt>
    <dgm:pt modelId="{C5243E30-ACA4-4B50-8CF0-B57A24B6C13D}" type="pres">
      <dgm:prSet presAssocID="{89A653AA-96A2-4993-9465-DB49497C2DDF}" presName="linH" presStyleCnt="0"/>
      <dgm:spPr/>
    </dgm:pt>
    <dgm:pt modelId="{7F2D040C-E713-408E-96EC-9478678DEB05}" type="pres">
      <dgm:prSet presAssocID="{89A653AA-96A2-4993-9465-DB49497C2DDF}" presName="padding1" presStyleCnt="0"/>
      <dgm:spPr/>
    </dgm:pt>
    <dgm:pt modelId="{F55BBA59-3999-4195-AFD2-1BF48D222777}" type="pres">
      <dgm:prSet presAssocID="{946696FF-A192-463F-9A3D-CD6D9D46F0FA}" presName="linV" presStyleCnt="0"/>
      <dgm:spPr/>
    </dgm:pt>
    <dgm:pt modelId="{696F76D4-BC55-4AAF-8A03-E4F5824C6436}" type="pres">
      <dgm:prSet presAssocID="{946696FF-A192-463F-9A3D-CD6D9D46F0FA}" presName="spVertical1" presStyleCnt="0"/>
      <dgm:spPr/>
    </dgm:pt>
    <dgm:pt modelId="{8FB8803C-719F-471F-BE20-22906639CA68}" type="pres">
      <dgm:prSet presAssocID="{946696FF-A192-463F-9A3D-CD6D9D46F0FA}" presName="parTx" presStyleLbl="revTx" presStyleIdx="0" presStyleCnt="1" custLinFactNeighborX="-9764" custLinFactNeighborY="37903">
        <dgm:presLayoutVars>
          <dgm:chMax val="0"/>
          <dgm:chPref val="0"/>
          <dgm:bulletEnabled val="1"/>
        </dgm:presLayoutVars>
      </dgm:prSet>
      <dgm:spPr/>
    </dgm:pt>
    <dgm:pt modelId="{4D5FBB91-C11E-42F0-83C4-6760E602C775}" type="pres">
      <dgm:prSet presAssocID="{946696FF-A192-463F-9A3D-CD6D9D46F0FA}" presName="spVertical2" presStyleCnt="0"/>
      <dgm:spPr/>
    </dgm:pt>
    <dgm:pt modelId="{D1ABC1F4-3999-4173-8F8A-FB9ECE646068}" type="pres">
      <dgm:prSet presAssocID="{946696FF-A192-463F-9A3D-CD6D9D46F0FA}" presName="spVertical3" presStyleCnt="0"/>
      <dgm:spPr/>
    </dgm:pt>
    <dgm:pt modelId="{F514F578-70FB-4B4E-A1C5-F3BA780DF254}" type="pres">
      <dgm:prSet presAssocID="{89A653AA-96A2-4993-9465-DB49497C2DDF}" presName="padding2" presStyleCnt="0"/>
      <dgm:spPr/>
    </dgm:pt>
    <dgm:pt modelId="{02DFBED7-A02B-4EAD-9C0D-8C64843A6843}" type="pres">
      <dgm:prSet presAssocID="{89A653AA-96A2-4993-9465-DB49497C2DDF}" presName="negArrow" presStyleCnt="0"/>
      <dgm:spPr/>
    </dgm:pt>
    <dgm:pt modelId="{674A596C-2972-4E52-A334-5C0B2C7C8A6C}" type="pres">
      <dgm:prSet presAssocID="{89A653AA-96A2-4993-9465-DB49497C2DDF}" presName="backgroundArrow" presStyleLbl="node1" presStyleIdx="0" presStyleCnt="1" custLinFactNeighborX="-17326" custLinFactNeighborY="10948"/>
      <dgm:spPr/>
    </dgm:pt>
  </dgm:ptLst>
  <dgm:cxnLst>
    <dgm:cxn modelId="{CB61ED69-9085-4FB6-AA55-0A744577175A}" srcId="{89A653AA-96A2-4993-9465-DB49497C2DDF}" destId="{946696FF-A192-463F-9A3D-CD6D9D46F0FA}" srcOrd="0" destOrd="0" parTransId="{E2299BD0-81C0-461A-8FFB-D0406CADE64C}" sibTransId="{B70C1A55-3B72-49D3-A34A-5EFDD9AB2F21}"/>
    <dgm:cxn modelId="{E9CD7E6B-3D62-4BBC-8CB3-265D18886917}" type="presOf" srcId="{89A653AA-96A2-4993-9465-DB49497C2DDF}" destId="{8679FCF7-F707-45DB-9F24-587EC0DED398}" srcOrd="0" destOrd="0" presId="urn:microsoft.com/office/officeart/2005/8/layout/hProcess3"/>
    <dgm:cxn modelId="{B5374E96-329E-4B1D-8607-03D33B7ED649}" type="presOf" srcId="{946696FF-A192-463F-9A3D-CD6D9D46F0FA}" destId="{8FB8803C-719F-471F-BE20-22906639CA68}" srcOrd="0" destOrd="0" presId="urn:microsoft.com/office/officeart/2005/8/layout/hProcess3"/>
    <dgm:cxn modelId="{EA11BEC0-9ABE-4084-884D-CAD9DB783822}" type="presParOf" srcId="{8679FCF7-F707-45DB-9F24-587EC0DED398}" destId="{4169F72D-A3C7-4042-AAB0-9F7708DE3FA4}" srcOrd="0" destOrd="0" presId="urn:microsoft.com/office/officeart/2005/8/layout/hProcess3"/>
    <dgm:cxn modelId="{88435161-2C65-45B7-860A-A8C7C30C0C9B}" type="presParOf" srcId="{8679FCF7-F707-45DB-9F24-587EC0DED398}" destId="{C5243E30-ACA4-4B50-8CF0-B57A24B6C13D}" srcOrd="1" destOrd="0" presId="urn:microsoft.com/office/officeart/2005/8/layout/hProcess3"/>
    <dgm:cxn modelId="{FD5D1639-45B0-4196-8B46-4C970335286A}" type="presParOf" srcId="{C5243E30-ACA4-4B50-8CF0-B57A24B6C13D}" destId="{7F2D040C-E713-408E-96EC-9478678DEB05}" srcOrd="0" destOrd="0" presId="urn:microsoft.com/office/officeart/2005/8/layout/hProcess3"/>
    <dgm:cxn modelId="{19ACE137-31EC-47D5-BF88-90F94746D570}" type="presParOf" srcId="{C5243E30-ACA4-4B50-8CF0-B57A24B6C13D}" destId="{F55BBA59-3999-4195-AFD2-1BF48D222777}" srcOrd="1" destOrd="0" presId="urn:microsoft.com/office/officeart/2005/8/layout/hProcess3"/>
    <dgm:cxn modelId="{F1736F98-8BC7-4363-9711-28AE3EA940E4}" type="presParOf" srcId="{F55BBA59-3999-4195-AFD2-1BF48D222777}" destId="{696F76D4-BC55-4AAF-8A03-E4F5824C6436}" srcOrd="0" destOrd="0" presId="urn:microsoft.com/office/officeart/2005/8/layout/hProcess3"/>
    <dgm:cxn modelId="{D890EC25-EA18-4929-A391-EE7DFCFA96C8}" type="presParOf" srcId="{F55BBA59-3999-4195-AFD2-1BF48D222777}" destId="{8FB8803C-719F-471F-BE20-22906639CA68}" srcOrd="1" destOrd="0" presId="urn:microsoft.com/office/officeart/2005/8/layout/hProcess3"/>
    <dgm:cxn modelId="{6B7CF348-7AC4-4268-B914-9ADCC9BFF8F1}" type="presParOf" srcId="{F55BBA59-3999-4195-AFD2-1BF48D222777}" destId="{4D5FBB91-C11E-42F0-83C4-6760E602C775}" srcOrd="2" destOrd="0" presId="urn:microsoft.com/office/officeart/2005/8/layout/hProcess3"/>
    <dgm:cxn modelId="{07B12E43-AE3D-48EE-B573-3EC8BE7374A0}" type="presParOf" srcId="{F55BBA59-3999-4195-AFD2-1BF48D222777}" destId="{D1ABC1F4-3999-4173-8F8A-FB9ECE646068}" srcOrd="3" destOrd="0" presId="urn:microsoft.com/office/officeart/2005/8/layout/hProcess3"/>
    <dgm:cxn modelId="{F5D1CBF5-44B9-4EF4-AEEA-37DFAB901B60}" type="presParOf" srcId="{C5243E30-ACA4-4B50-8CF0-B57A24B6C13D}" destId="{F514F578-70FB-4B4E-A1C5-F3BA780DF254}" srcOrd="2" destOrd="0" presId="urn:microsoft.com/office/officeart/2005/8/layout/hProcess3"/>
    <dgm:cxn modelId="{B4DBB387-23C7-4368-BDB4-A2AA68228744}" type="presParOf" srcId="{C5243E30-ACA4-4B50-8CF0-B57A24B6C13D}" destId="{02DFBED7-A02B-4EAD-9C0D-8C64843A6843}" srcOrd="3" destOrd="0" presId="urn:microsoft.com/office/officeart/2005/8/layout/hProcess3"/>
    <dgm:cxn modelId="{91526331-8600-49DE-88E4-94F18D9FC0D1}" type="presParOf" srcId="{C5243E30-ACA4-4B50-8CF0-B57A24B6C13D}" destId="{674A596C-2972-4E52-A334-5C0B2C7C8A6C}" srcOrd="4" destOrd="0" presId="urn:microsoft.com/office/officeart/2005/8/layout/h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9A653AA-96A2-4993-9465-DB49497C2DDF}" type="doc">
      <dgm:prSet loTypeId="urn:microsoft.com/office/officeart/2005/8/layout/hProcess3" loCatId="process" qsTypeId="urn:microsoft.com/office/officeart/2005/8/quickstyle/simple1" qsCatId="simple" csTypeId="urn:microsoft.com/office/officeart/2005/8/colors/accent1_2" csCatId="accent1" phldr="1"/>
      <dgm:spPr/>
    </dgm:pt>
    <dgm:pt modelId="{946696FF-A192-463F-9A3D-CD6D9D46F0FA}">
      <dgm:prSet phldrT="[Text]" custT="1"/>
      <dgm:spPr/>
      <dgm:t>
        <a:bodyPr/>
        <a:lstStyle/>
        <a:p>
          <a:r>
            <a:rPr lang="en-US" sz="2000" dirty="0" err="1">
              <a:solidFill>
                <a:schemeClr val="bg1"/>
              </a:solidFill>
            </a:rPr>
            <a:t>Mở</a:t>
          </a:r>
          <a:r>
            <a:rPr lang="en-US" sz="2000" dirty="0">
              <a:solidFill>
                <a:schemeClr val="bg1"/>
              </a:solidFill>
            </a:rPr>
            <a:t> </a:t>
          </a:r>
          <a:r>
            <a:rPr lang="en-US" sz="2000" dirty="0" err="1">
              <a:solidFill>
                <a:schemeClr val="bg1"/>
              </a:solidFill>
            </a:rPr>
            <a:t>rộng</a:t>
          </a:r>
          <a:r>
            <a:rPr lang="en-US" sz="2000" dirty="0">
              <a:solidFill>
                <a:schemeClr val="bg1"/>
              </a:solidFill>
            </a:rPr>
            <a:t> </a:t>
          </a:r>
          <a:r>
            <a:rPr lang="en-US" sz="2000" dirty="0" err="1">
              <a:solidFill>
                <a:schemeClr val="bg1"/>
              </a:solidFill>
            </a:rPr>
            <a:t>mô</a:t>
          </a:r>
          <a:r>
            <a:rPr lang="en-US" sz="2000" dirty="0">
              <a:solidFill>
                <a:schemeClr val="bg1"/>
              </a:solidFill>
            </a:rPr>
            <a:t> </a:t>
          </a:r>
          <a:r>
            <a:rPr lang="en-US" sz="2000" dirty="0" err="1">
              <a:solidFill>
                <a:schemeClr val="bg1"/>
              </a:solidFill>
            </a:rPr>
            <a:t>hình</a:t>
          </a:r>
          <a:r>
            <a:rPr lang="en-US" sz="2000" dirty="0">
              <a:solidFill>
                <a:schemeClr val="bg1"/>
              </a:solidFill>
            </a:rPr>
            <a:t> </a:t>
          </a:r>
          <a:r>
            <a:rPr lang="en-US" sz="2000" dirty="0" err="1">
              <a:solidFill>
                <a:schemeClr val="bg1"/>
              </a:solidFill>
            </a:rPr>
            <a:t>học</a:t>
          </a:r>
          <a:r>
            <a:rPr lang="en-US" sz="2000" dirty="0">
              <a:solidFill>
                <a:schemeClr val="bg1"/>
              </a:solidFill>
            </a:rPr>
            <a:t> </a:t>
          </a:r>
          <a:r>
            <a:rPr lang="en-US" sz="2000" dirty="0" err="1">
              <a:solidFill>
                <a:schemeClr val="bg1"/>
              </a:solidFill>
            </a:rPr>
            <a:t>tập</a:t>
          </a:r>
          <a:r>
            <a:rPr lang="en-US" sz="2000" dirty="0">
              <a:solidFill>
                <a:schemeClr val="bg1"/>
              </a:solidFill>
            </a:rPr>
            <a:t> </a:t>
          </a:r>
          <a:r>
            <a:rPr lang="en-US" sz="2000" dirty="0" err="1">
              <a:solidFill>
                <a:schemeClr val="bg1"/>
              </a:solidFill>
            </a:rPr>
            <a:t>không</a:t>
          </a:r>
          <a:r>
            <a:rPr lang="en-US" sz="2000" dirty="0">
              <a:solidFill>
                <a:schemeClr val="bg1"/>
              </a:solidFill>
            </a:rPr>
            <a:t> </a:t>
          </a:r>
          <a:r>
            <a:rPr lang="en-US" sz="2000" dirty="0" err="1">
              <a:solidFill>
                <a:schemeClr val="bg1"/>
              </a:solidFill>
            </a:rPr>
            <a:t>chỉ</a:t>
          </a:r>
          <a:r>
            <a:rPr lang="en-US" sz="2000" dirty="0">
              <a:solidFill>
                <a:schemeClr val="bg1"/>
              </a:solidFill>
            </a:rPr>
            <a:t> </a:t>
          </a:r>
          <a:r>
            <a:rPr lang="en-US" sz="2000" dirty="0" err="1">
              <a:solidFill>
                <a:schemeClr val="bg1"/>
              </a:solidFill>
            </a:rPr>
            <a:t>là</a:t>
          </a:r>
          <a:r>
            <a:rPr lang="en-US" sz="2000" dirty="0">
              <a:solidFill>
                <a:schemeClr val="bg1"/>
              </a:solidFill>
            </a:rPr>
            <a:t> </a:t>
          </a:r>
          <a:r>
            <a:rPr lang="en-US" sz="2000" dirty="0" err="1">
              <a:solidFill>
                <a:schemeClr val="bg1"/>
              </a:solidFill>
            </a:rPr>
            <a:t>tiếng</a:t>
          </a:r>
          <a:r>
            <a:rPr lang="en-US" sz="2000" dirty="0">
              <a:solidFill>
                <a:schemeClr val="bg1"/>
              </a:solidFill>
            </a:rPr>
            <a:t> </a:t>
          </a:r>
          <a:r>
            <a:rPr lang="en-US" sz="2000" dirty="0" err="1">
              <a:solidFill>
                <a:schemeClr val="bg1"/>
              </a:solidFill>
            </a:rPr>
            <a:t>Nhật</a:t>
          </a:r>
          <a:endParaRPr lang="en-US" sz="2000" dirty="0">
            <a:solidFill>
              <a:schemeClr val="bg1"/>
            </a:solidFill>
          </a:endParaRPr>
        </a:p>
        <a:p>
          <a:r>
            <a:rPr lang="en-US" sz="2000" dirty="0" err="1">
              <a:solidFill>
                <a:schemeClr val="bg1"/>
              </a:solidFill>
            </a:rPr>
            <a:t>Vd</a:t>
          </a:r>
          <a:r>
            <a:rPr lang="en-US" sz="2000" dirty="0">
              <a:solidFill>
                <a:schemeClr val="bg1"/>
              </a:solidFill>
            </a:rPr>
            <a:t> </a:t>
          </a:r>
          <a:r>
            <a:rPr lang="en-US" sz="2000" dirty="0" err="1">
              <a:solidFill>
                <a:schemeClr val="bg1"/>
              </a:solidFill>
            </a:rPr>
            <a:t>như</a:t>
          </a:r>
          <a:r>
            <a:rPr lang="en-US" sz="2000" dirty="0">
              <a:solidFill>
                <a:schemeClr val="bg1"/>
              </a:solidFill>
            </a:rPr>
            <a:t> </a:t>
          </a:r>
          <a:r>
            <a:rPr lang="en-US" sz="2000" dirty="0" err="1">
              <a:solidFill>
                <a:schemeClr val="bg1"/>
              </a:solidFill>
            </a:rPr>
            <a:t>tiếng</a:t>
          </a:r>
          <a:r>
            <a:rPr lang="en-US" sz="2000" dirty="0">
              <a:solidFill>
                <a:schemeClr val="bg1"/>
              </a:solidFill>
            </a:rPr>
            <a:t> Anh, </a:t>
          </a:r>
          <a:r>
            <a:rPr lang="en-US" sz="2000" dirty="0" err="1">
              <a:solidFill>
                <a:schemeClr val="bg1"/>
              </a:solidFill>
            </a:rPr>
            <a:t>Hàn,các</a:t>
          </a:r>
          <a:r>
            <a:rPr lang="en-US" sz="2000" dirty="0">
              <a:solidFill>
                <a:schemeClr val="bg1"/>
              </a:solidFill>
            </a:rPr>
            <a:t> </a:t>
          </a:r>
          <a:r>
            <a:rPr lang="en-US" sz="2000" dirty="0" err="1">
              <a:solidFill>
                <a:schemeClr val="bg1"/>
              </a:solidFill>
            </a:rPr>
            <a:t>ngành</a:t>
          </a:r>
          <a:r>
            <a:rPr lang="en-US" sz="2000" dirty="0">
              <a:solidFill>
                <a:schemeClr val="bg1"/>
              </a:solidFill>
            </a:rPr>
            <a:t> </a:t>
          </a:r>
          <a:r>
            <a:rPr lang="en-US" sz="2000" dirty="0" err="1">
              <a:solidFill>
                <a:schemeClr val="bg1"/>
              </a:solidFill>
            </a:rPr>
            <a:t>học</a:t>
          </a:r>
          <a:r>
            <a:rPr lang="en-US" sz="2000" dirty="0">
              <a:solidFill>
                <a:schemeClr val="bg1"/>
              </a:solidFill>
            </a:rPr>
            <a:t> </a:t>
          </a:r>
          <a:r>
            <a:rPr lang="en-US" sz="2000" dirty="0" err="1">
              <a:solidFill>
                <a:schemeClr val="bg1"/>
              </a:solidFill>
            </a:rPr>
            <a:t>cntt</a:t>
          </a:r>
          <a:r>
            <a:rPr lang="en-US" sz="2000" dirty="0">
              <a:solidFill>
                <a:schemeClr val="bg1"/>
              </a:solidFill>
            </a:rPr>
            <a:t>, </a:t>
          </a:r>
          <a:r>
            <a:rPr lang="en-US" sz="2000" dirty="0" err="1">
              <a:solidFill>
                <a:schemeClr val="bg1"/>
              </a:solidFill>
            </a:rPr>
            <a:t>maketting,y</a:t>
          </a:r>
          <a:r>
            <a:rPr lang="en-US" sz="2000" dirty="0">
              <a:solidFill>
                <a:schemeClr val="bg1"/>
              </a:solidFill>
            </a:rPr>
            <a:t> </a:t>
          </a:r>
          <a:r>
            <a:rPr lang="en-US" sz="2000" dirty="0" err="1">
              <a:solidFill>
                <a:schemeClr val="bg1"/>
              </a:solidFill>
            </a:rPr>
            <a:t>học</a:t>
          </a:r>
          <a:r>
            <a:rPr lang="en-US" sz="2000" dirty="0">
              <a:solidFill>
                <a:schemeClr val="bg1"/>
              </a:solidFill>
            </a:rPr>
            <a:t>,…</a:t>
          </a:r>
        </a:p>
      </dgm:t>
    </dgm:pt>
    <dgm:pt modelId="{E2299BD0-81C0-461A-8FFB-D0406CADE64C}" cxnId="{CB61ED69-9085-4FB6-AA55-0A744577175A}" type="parTrans">
      <dgm:prSet/>
      <dgm:spPr/>
      <dgm:t>
        <a:bodyPr/>
        <a:lstStyle/>
        <a:p>
          <a:endParaRPr lang="en-US"/>
        </a:p>
      </dgm:t>
    </dgm:pt>
    <dgm:pt modelId="{B70C1A55-3B72-49D3-A34A-5EFDD9AB2F21}" cxnId="{CB61ED69-9085-4FB6-AA55-0A744577175A}" type="sibTrans">
      <dgm:prSet/>
      <dgm:spPr/>
      <dgm:t>
        <a:bodyPr/>
        <a:lstStyle/>
        <a:p>
          <a:endParaRPr lang="en-US"/>
        </a:p>
      </dgm:t>
    </dgm:pt>
    <dgm:pt modelId="{8679FCF7-F707-45DB-9F24-587EC0DED398}" type="pres">
      <dgm:prSet presAssocID="{89A653AA-96A2-4993-9465-DB49497C2DDF}" presName="Name0" presStyleCnt="0">
        <dgm:presLayoutVars>
          <dgm:dir/>
          <dgm:animLvl val="lvl"/>
          <dgm:resizeHandles val="exact"/>
        </dgm:presLayoutVars>
      </dgm:prSet>
      <dgm:spPr/>
    </dgm:pt>
    <dgm:pt modelId="{4169F72D-A3C7-4042-AAB0-9F7708DE3FA4}" type="pres">
      <dgm:prSet presAssocID="{89A653AA-96A2-4993-9465-DB49497C2DDF}" presName="dummy" presStyleCnt="0"/>
      <dgm:spPr/>
    </dgm:pt>
    <dgm:pt modelId="{C5243E30-ACA4-4B50-8CF0-B57A24B6C13D}" type="pres">
      <dgm:prSet presAssocID="{89A653AA-96A2-4993-9465-DB49497C2DDF}" presName="linH" presStyleCnt="0"/>
      <dgm:spPr/>
    </dgm:pt>
    <dgm:pt modelId="{7F2D040C-E713-408E-96EC-9478678DEB05}" type="pres">
      <dgm:prSet presAssocID="{89A653AA-96A2-4993-9465-DB49497C2DDF}" presName="padding1" presStyleCnt="0"/>
      <dgm:spPr/>
    </dgm:pt>
    <dgm:pt modelId="{F55BBA59-3999-4195-AFD2-1BF48D222777}" type="pres">
      <dgm:prSet presAssocID="{946696FF-A192-463F-9A3D-CD6D9D46F0FA}" presName="linV" presStyleCnt="0"/>
      <dgm:spPr/>
    </dgm:pt>
    <dgm:pt modelId="{696F76D4-BC55-4AAF-8A03-E4F5824C6436}" type="pres">
      <dgm:prSet presAssocID="{946696FF-A192-463F-9A3D-CD6D9D46F0FA}" presName="spVertical1" presStyleCnt="0"/>
      <dgm:spPr/>
    </dgm:pt>
    <dgm:pt modelId="{8FB8803C-719F-471F-BE20-22906639CA68}" type="pres">
      <dgm:prSet presAssocID="{946696FF-A192-463F-9A3D-CD6D9D46F0FA}" presName="parTx" presStyleLbl="revTx" presStyleIdx="0" presStyleCnt="1" custScaleY="154997" custLinFactNeighborX="1805" custLinFactNeighborY="-55911">
        <dgm:presLayoutVars>
          <dgm:chMax val="0"/>
          <dgm:chPref val="0"/>
          <dgm:bulletEnabled val="1"/>
        </dgm:presLayoutVars>
      </dgm:prSet>
      <dgm:spPr/>
    </dgm:pt>
    <dgm:pt modelId="{4D5FBB91-C11E-42F0-83C4-6760E602C775}" type="pres">
      <dgm:prSet presAssocID="{946696FF-A192-463F-9A3D-CD6D9D46F0FA}" presName="spVertical2" presStyleCnt="0"/>
      <dgm:spPr/>
    </dgm:pt>
    <dgm:pt modelId="{D1ABC1F4-3999-4173-8F8A-FB9ECE646068}" type="pres">
      <dgm:prSet presAssocID="{946696FF-A192-463F-9A3D-CD6D9D46F0FA}" presName="spVertical3" presStyleCnt="0"/>
      <dgm:spPr/>
    </dgm:pt>
    <dgm:pt modelId="{F514F578-70FB-4B4E-A1C5-F3BA780DF254}" type="pres">
      <dgm:prSet presAssocID="{89A653AA-96A2-4993-9465-DB49497C2DDF}" presName="padding2" presStyleCnt="0"/>
      <dgm:spPr/>
    </dgm:pt>
    <dgm:pt modelId="{02DFBED7-A02B-4EAD-9C0D-8C64843A6843}" type="pres">
      <dgm:prSet presAssocID="{89A653AA-96A2-4993-9465-DB49497C2DDF}" presName="negArrow" presStyleCnt="0"/>
      <dgm:spPr/>
    </dgm:pt>
    <dgm:pt modelId="{674A596C-2972-4E52-A334-5C0B2C7C8A6C}" type="pres">
      <dgm:prSet presAssocID="{89A653AA-96A2-4993-9465-DB49497C2DDF}" presName="backgroundArrow" presStyleLbl="node1" presStyleIdx="0" presStyleCnt="1" custLinFactNeighborX="-1857" custLinFactNeighborY="-7399"/>
      <dgm:spPr/>
    </dgm:pt>
  </dgm:ptLst>
  <dgm:cxnLst>
    <dgm:cxn modelId="{CB61ED69-9085-4FB6-AA55-0A744577175A}" srcId="{89A653AA-96A2-4993-9465-DB49497C2DDF}" destId="{946696FF-A192-463F-9A3D-CD6D9D46F0FA}" srcOrd="0" destOrd="0" parTransId="{E2299BD0-81C0-461A-8FFB-D0406CADE64C}" sibTransId="{B70C1A55-3B72-49D3-A34A-5EFDD9AB2F21}"/>
    <dgm:cxn modelId="{E9CD7E6B-3D62-4BBC-8CB3-265D18886917}" type="presOf" srcId="{89A653AA-96A2-4993-9465-DB49497C2DDF}" destId="{8679FCF7-F707-45DB-9F24-587EC0DED398}" srcOrd="0" destOrd="0" presId="urn:microsoft.com/office/officeart/2005/8/layout/hProcess3"/>
    <dgm:cxn modelId="{B5374E96-329E-4B1D-8607-03D33B7ED649}" type="presOf" srcId="{946696FF-A192-463F-9A3D-CD6D9D46F0FA}" destId="{8FB8803C-719F-471F-BE20-22906639CA68}" srcOrd="0" destOrd="0" presId="urn:microsoft.com/office/officeart/2005/8/layout/hProcess3"/>
    <dgm:cxn modelId="{EA11BEC0-9ABE-4084-884D-CAD9DB783822}" type="presParOf" srcId="{8679FCF7-F707-45DB-9F24-587EC0DED398}" destId="{4169F72D-A3C7-4042-AAB0-9F7708DE3FA4}" srcOrd="0" destOrd="0" presId="urn:microsoft.com/office/officeart/2005/8/layout/hProcess3"/>
    <dgm:cxn modelId="{88435161-2C65-45B7-860A-A8C7C30C0C9B}" type="presParOf" srcId="{8679FCF7-F707-45DB-9F24-587EC0DED398}" destId="{C5243E30-ACA4-4B50-8CF0-B57A24B6C13D}" srcOrd="1" destOrd="0" presId="urn:microsoft.com/office/officeart/2005/8/layout/hProcess3"/>
    <dgm:cxn modelId="{FD5D1639-45B0-4196-8B46-4C970335286A}" type="presParOf" srcId="{C5243E30-ACA4-4B50-8CF0-B57A24B6C13D}" destId="{7F2D040C-E713-408E-96EC-9478678DEB05}" srcOrd="0" destOrd="0" presId="urn:microsoft.com/office/officeart/2005/8/layout/hProcess3"/>
    <dgm:cxn modelId="{19ACE137-31EC-47D5-BF88-90F94746D570}" type="presParOf" srcId="{C5243E30-ACA4-4B50-8CF0-B57A24B6C13D}" destId="{F55BBA59-3999-4195-AFD2-1BF48D222777}" srcOrd="1" destOrd="0" presId="urn:microsoft.com/office/officeart/2005/8/layout/hProcess3"/>
    <dgm:cxn modelId="{F1736F98-8BC7-4363-9711-28AE3EA940E4}" type="presParOf" srcId="{F55BBA59-3999-4195-AFD2-1BF48D222777}" destId="{696F76D4-BC55-4AAF-8A03-E4F5824C6436}" srcOrd="0" destOrd="0" presId="urn:microsoft.com/office/officeart/2005/8/layout/hProcess3"/>
    <dgm:cxn modelId="{D890EC25-EA18-4929-A391-EE7DFCFA96C8}" type="presParOf" srcId="{F55BBA59-3999-4195-AFD2-1BF48D222777}" destId="{8FB8803C-719F-471F-BE20-22906639CA68}" srcOrd="1" destOrd="0" presId="urn:microsoft.com/office/officeart/2005/8/layout/hProcess3"/>
    <dgm:cxn modelId="{6B7CF348-7AC4-4268-B914-9ADCC9BFF8F1}" type="presParOf" srcId="{F55BBA59-3999-4195-AFD2-1BF48D222777}" destId="{4D5FBB91-C11E-42F0-83C4-6760E602C775}" srcOrd="2" destOrd="0" presId="urn:microsoft.com/office/officeart/2005/8/layout/hProcess3"/>
    <dgm:cxn modelId="{07B12E43-AE3D-48EE-B573-3EC8BE7374A0}" type="presParOf" srcId="{F55BBA59-3999-4195-AFD2-1BF48D222777}" destId="{D1ABC1F4-3999-4173-8F8A-FB9ECE646068}" srcOrd="3" destOrd="0" presId="urn:microsoft.com/office/officeart/2005/8/layout/hProcess3"/>
    <dgm:cxn modelId="{F5D1CBF5-44B9-4EF4-AEEA-37DFAB901B60}" type="presParOf" srcId="{C5243E30-ACA4-4B50-8CF0-B57A24B6C13D}" destId="{F514F578-70FB-4B4E-A1C5-F3BA780DF254}" srcOrd="2" destOrd="0" presId="urn:microsoft.com/office/officeart/2005/8/layout/hProcess3"/>
    <dgm:cxn modelId="{B4DBB387-23C7-4368-BDB4-A2AA68228744}" type="presParOf" srcId="{C5243E30-ACA4-4B50-8CF0-B57A24B6C13D}" destId="{02DFBED7-A02B-4EAD-9C0D-8C64843A6843}" srcOrd="3" destOrd="0" presId="urn:microsoft.com/office/officeart/2005/8/layout/hProcess3"/>
    <dgm:cxn modelId="{91526331-8600-49DE-88E4-94F18D9FC0D1}" type="presParOf" srcId="{C5243E30-ACA4-4B50-8CF0-B57A24B6C13D}" destId="{674A596C-2972-4E52-A334-5C0B2C7C8A6C}" srcOrd="4" destOrd="0" presId="urn:microsoft.com/office/officeart/2005/8/layout/hProcess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9A653AA-96A2-4993-9465-DB49497C2DDF}" type="doc">
      <dgm:prSet loTypeId="urn:microsoft.com/office/officeart/2005/8/layout/hProcess3" loCatId="process" qsTypeId="urn:microsoft.com/office/officeart/2005/8/quickstyle/simple1" qsCatId="simple" csTypeId="urn:microsoft.com/office/officeart/2005/8/colors/accent1_2" csCatId="accent1" phldr="1"/>
      <dgm:spPr/>
    </dgm:pt>
    <dgm:pt modelId="{946696FF-A192-463F-9A3D-CD6D9D46F0FA}">
      <dgm:prSet phldrT="[Text]" custT="1"/>
      <dgm:spPr/>
      <dgm:t>
        <a:bodyPr/>
        <a:lstStyle/>
        <a:p>
          <a:r>
            <a:rPr lang="en-US" sz="2400" dirty="0" err="1">
              <a:solidFill>
                <a:schemeClr val="bg1"/>
              </a:solidFill>
            </a:rPr>
            <a:t>Áp</a:t>
          </a:r>
          <a:r>
            <a:rPr lang="en-US" sz="2400" dirty="0">
              <a:solidFill>
                <a:schemeClr val="bg1"/>
              </a:solidFill>
            </a:rPr>
            <a:t> </a:t>
          </a:r>
          <a:r>
            <a:rPr lang="en-US" sz="2400" dirty="0" err="1">
              <a:solidFill>
                <a:schemeClr val="bg1"/>
              </a:solidFill>
            </a:rPr>
            <a:t>dụng</a:t>
          </a:r>
          <a:r>
            <a:rPr lang="en-US" sz="2400" dirty="0">
              <a:solidFill>
                <a:schemeClr val="bg1"/>
              </a:solidFill>
            </a:rPr>
            <a:t> </a:t>
          </a:r>
          <a:r>
            <a:rPr lang="en-US" sz="2400" dirty="0" err="1">
              <a:solidFill>
                <a:schemeClr val="bg1"/>
              </a:solidFill>
            </a:rPr>
            <a:t>nhiều</a:t>
          </a:r>
          <a:r>
            <a:rPr lang="en-US" sz="2400" dirty="0">
              <a:solidFill>
                <a:schemeClr val="bg1"/>
              </a:solidFill>
            </a:rPr>
            <a:t> </a:t>
          </a:r>
          <a:r>
            <a:rPr lang="en-US" sz="2400" dirty="0" err="1">
              <a:solidFill>
                <a:schemeClr val="bg1"/>
              </a:solidFill>
            </a:rPr>
            <a:t>nhiều</a:t>
          </a:r>
          <a:r>
            <a:rPr lang="en-US" sz="2400" dirty="0">
              <a:solidFill>
                <a:schemeClr val="bg1"/>
              </a:solidFill>
            </a:rPr>
            <a:t> </a:t>
          </a:r>
          <a:r>
            <a:rPr lang="en-US" sz="2400" dirty="0" err="1">
              <a:solidFill>
                <a:schemeClr val="bg1"/>
              </a:solidFill>
            </a:rPr>
            <a:t>công</a:t>
          </a:r>
          <a:r>
            <a:rPr lang="en-US" sz="2400" dirty="0">
              <a:solidFill>
                <a:schemeClr val="bg1"/>
              </a:solidFill>
            </a:rPr>
            <a:t> </a:t>
          </a:r>
          <a:r>
            <a:rPr lang="en-US" sz="2400" dirty="0" err="1">
              <a:solidFill>
                <a:schemeClr val="bg1"/>
              </a:solidFill>
            </a:rPr>
            <a:t>nghệ</a:t>
          </a:r>
          <a:r>
            <a:rPr lang="en-US" sz="2400" dirty="0">
              <a:solidFill>
                <a:schemeClr val="bg1"/>
              </a:solidFill>
            </a:rPr>
            <a:t> AI </a:t>
          </a:r>
          <a:r>
            <a:rPr lang="en-US" sz="2400" dirty="0" err="1">
              <a:solidFill>
                <a:schemeClr val="bg1"/>
              </a:solidFill>
            </a:rPr>
            <a:t>hơn</a:t>
          </a:r>
          <a:r>
            <a:rPr lang="en-US" sz="2400" dirty="0">
              <a:solidFill>
                <a:schemeClr val="bg1"/>
              </a:solidFill>
            </a:rPr>
            <a:t> </a:t>
          </a:r>
          <a:r>
            <a:rPr lang="en-US" sz="2400" dirty="0" err="1">
              <a:solidFill>
                <a:schemeClr val="bg1"/>
              </a:solidFill>
            </a:rPr>
            <a:t>vào</a:t>
          </a:r>
          <a:r>
            <a:rPr lang="en-US" sz="2400" dirty="0">
              <a:solidFill>
                <a:schemeClr val="bg1"/>
              </a:solidFill>
            </a:rPr>
            <a:t> </a:t>
          </a:r>
          <a:r>
            <a:rPr lang="en-US" sz="2400" dirty="0" err="1">
              <a:solidFill>
                <a:schemeClr val="bg1"/>
              </a:solidFill>
            </a:rPr>
            <a:t>quản</a:t>
          </a:r>
          <a:r>
            <a:rPr lang="en-US" sz="2400" dirty="0">
              <a:solidFill>
                <a:schemeClr val="bg1"/>
              </a:solidFill>
            </a:rPr>
            <a:t> </a:t>
          </a:r>
          <a:r>
            <a:rPr lang="en-US" sz="2400" dirty="0" err="1">
              <a:solidFill>
                <a:schemeClr val="bg1"/>
              </a:solidFill>
            </a:rPr>
            <a:t>lý</a:t>
          </a:r>
          <a:r>
            <a:rPr lang="en-US" sz="2400" dirty="0">
              <a:solidFill>
                <a:schemeClr val="bg1"/>
              </a:solidFill>
            </a:rPr>
            <a:t> </a:t>
          </a:r>
          <a:r>
            <a:rPr lang="en-US" sz="2400" dirty="0" err="1">
              <a:solidFill>
                <a:schemeClr val="bg1"/>
              </a:solidFill>
            </a:rPr>
            <a:t>hệ</a:t>
          </a:r>
          <a:r>
            <a:rPr lang="en-US" sz="2400" dirty="0">
              <a:solidFill>
                <a:schemeClr val="bg1"/>
              </a:solidFill>
            </a:rPr>
            <a:t> </a:t>
          </a:r>
          <a:r>
            <a:rPr lang="en-US" sz="2400" dirty="0" err="1">
              <a:solidFill>
                <a:schemeClr val="bg1"/>
              </a:solidFill>
            </a:rPr>
            <a:t>thống</a:t>
          </a:r>
          <a:endParaRPr lang="en-US" sz="2400" dirty="0">
            <a:solidFill>
              <a:schemeClr val="bg1"/>
            </a:solidFill>
          </a:endParaRPr>
        </a:p>
      </dgm:t>
    </dgm:pt>
    <dgm:pt modelId="{E2299BD0-81C0-461A-8FFB-D0406CADE64C}" cxnId="{CB61ED69-9085-4FB6-AA55-0A744577175A}" type="parTrans">
      <dgm:prSet/>
      <dgm:spPr/>
      <dgm:t>
        <a:bodyPr/>
        <a:lstStyle/>
        <a:p>
          <a:endParaRPr lang="en-US"/>
        </a:p>
      </dgm:t>
    </dgm:pt>
    <dgm:pt modelId="{B70C1A55-3B72-49D3-A34A-5EFDD9AB2F21}" cxnId="{CB61ED69-9085-4FB6-AA55-0A744577175A}" type="sibTrans">
      <dgm:prSet/>
      <dgm:spPr/>
      <dgm:t>
        <a:bodyPr/>
        <a:lstStyle/>
        <a:p>
          <a:endParaRPr lang="en-US"/>
        </a:p>
      </dgm:t>
    </dgm:pt>
    <dgm:pt modelId="{8679FCF7-F707-45DB-9F24-587EC0DED398}" type="pres">
      <dgm:prSet presAssocID="{89A653AA-96A2-4993-9465-DB49497C2DDF}" presName="Name0" presStyleCnt="0">
        <dgm:presLayoutVars>
          <dgm:dir/>
          <dgm:animLvl val="lvl"/>
          <dgm:resizeHandles val="exact"/>
        </dgm:presLayoutVars>
      </dgm:prSet>
      <dgm:spPr/>
    </dgm:pt>
    <dgm:pt modelId="{4169F72D-A3C7-4042-AAB0-9F7708DE3FA4}" type="pres">
      <dgm:prSet presAssocID="{89A653AA-96A2-4993-9465-DB49497C2DDF}" presName="dummy" presStyleCnt="0"/>
      <dgm:spPr/>
    </dgm:pt>
    <dgm:pt modelId="{C5243E30-ACA4-4B50-8CF0-B57A24B6C13D}" type="pres">
      <dgm:prSet presAssocID="{89A653AA-96A2-4993-9465-DB49497C2DDF}" presName="linH" presStyleCnt="0"/>
      <dgm:spPr/>
    </dgm:pt>
    <dgm:pt modelId="{7F2D040C-E713-408E-96EC-9478678DEB05}" type="pres">
      <dgm:prSet presAssocID="{89A653AA-96A2-4993-9465-DB49497C2DDF}" presName="padding1" presStyleCnt="0"/>
      <dgm:spPr/>
    </dgm:pt>
    <dgm:pt modelId="{F55BBA59-3999-4195-AFD2-1BF48D222777}" type="pres">
      <dgm:prSet presAssocID="{946696FF-A192-463F-9A3D-CD6D9D46F0FA}" presName="linV" presStyleCnt="0"/>
      <dgm:spPr/>
    </dgm:pt>
    <dgm:pt modelId="{696F76D4-BC55-4AAF-8A03-E4F5824C6436}" type="pres">
      <dgm:prSet presAssocID="{946696FF-A192-463F-9A3D-CD6D9D46F0FA}" presName="spVertical1" presStyleCnt="0"/>
      <dgm:spPr/>
    </dgm:pt>
    <dgm:pt modelId="{8FB8803C-719F-471F-BE20-22906639CA68}" type="pres">
      <dgm:prSet presAssocID="{946696FF-A192-463F-9A3D-CD6D9D46F0FA}" presName="parTx" presStyleLbl="revTx" presStyleIdx="0" presStyleCnt="1" custScaleY="354717" custLinFactY="-424518" custLinFactNeighborX="1805" custLinFactNeighborY="-500000">
        <dgm:presLayoutVars>
          <dgm:chMax val="0"/>
          <dgm:chPref val="0"/>
          <dgm:bulletEnabled val="1"/>
        </dgm:presLayoutVars>
      </dgm:prSet>
      <dgm:spPr/>
    </dgm:pt>
    <dgm:pt modelId="{4D5FBB91-C11E-42F0-83C4-6760E602C775}" type="pres">
      <dgm:prSet presAssocID="{946696FF-A192-463F-9A3D-CD6D9D46F0FA}" presName="spVertical2" presStyleCnt="0"/>
      <dgm:spPr/>
    </dgm:pt>
    <dgm:pt modelId="{D1ABC1F4-3999-4173-8F8A-FB9ECE646068}" type="pres">
      <dgm:prSet presAssocID="{946696FF-A192-463F-9A3D-CD6D9D46F0FA}" presName="spVertical3" presStyleCnt="0"/>
      <dgm:spPr/>
    </dgm:pt>
    <dgm:pt modelId="{F514F578-70FB-4B4E-A1C5-F3BA780DF254}" type="pres">
      <dgm:prSet presAssocID="{89A653AA-96A2-4993-9465-DB49497C2DDF}" presName="padding2" presStyleCnt="0"/>
      <dgm:spPr/>
    </dgm:pt>
    <dgm:pt modelId="{02DFBED7-A02B-4EAD-9C0D-8C64843A6843}" type="pres">
      <dgm:prSet presAssocID="{89A653AA-96A2-4993-9465-DB49497C2DDF}" presName="negArrow" presStyleCnt="0"/>
      <dgm:spPr/>
    </dgm:pt>
    <dgm:pt modelId="{674A596C-2972-4E52-A334-5C0B2C7C8A6C}" type="pres">
      <dgm:prSet presAssocID="{89A653AA-96A2-4993-9465-DB49497C2DDF}" presName="backgroundArrow" presStyleLbl="node1" presStyleIdx="0" presStyleCnt="1" custScaleY="244503" custLinFactNeighborX="-5511" custLinFactNeighborY="-144"/>
      <dgm:spPr/>
    </dgm:pt>
  </dgm:ptLst>
  <dgm:cxnLst>
    <dgm:cxn modelId="{CB61ED69-9085-4FB6-AA55-0A744577175A}" srcId="{89A653AA-96A2-4993-9465-DB49497C2DDF}" destId="{946696FF-A192-463F-9A3D-CD6D9D46F0FA}" srcOrd="0" destOrd="0" parTransId="{E2299BD0-81C0-461A-8FFB-D0406CADE64C}" sibTransId="{B70C1A55-3B72-49D3-A34A-5EFDD9AB2F21}"/>
    <dgm:cxn modelId="{E9CD7E6B-3D62-4BBC-8CB3-265D18886917}" type="presOf" srcId="{89A653AA-96A2-4993-9465-DB49497C2DDF}" destId="{8679FCF7-F707-45DB-9F24-587EC0DED398}" srcOrd="0" destOrd="0" presId="urn:microsoft.com/office/officeart/2005/8/layout/hProcess3"/>
    <dgm:cxn modelId="{B5374E96-329E-4B1D-8607-03D33B7ED649}" type="presOf" srcId="{946696FF-A192-463F-9A3D-CD6D9D46F0FA}" destId="{8FB8803C-719F-471F-BE20-22906639CA68}" srcOrd="0" destOrd="0" presId="urn:microsoft.com/office/officeart/2005/8/layout/hProcess3"/>
    <dgm:cxn modelId="{EA11BEC0-9ABE-4084-884D-CAD9DB783822}" type="presParOf" srcId="{8679FCF7-F707-45DB-9F24-587EC0DED398}" destId="{4169F72D-A3C7-4042-AAB0-9F7708DE3FA4}" srcOrd="0" destOrd="0" presId="urn:microsoft.com/office/officeart/2005/8/layout/hProcess3"/>
    <dgm:cxn modelId="{88435161-2C65-45B7-860A-A8C7C30C0C9B}" type="presParOf" srcId="{8679FCF7-F707-45DB-9F24-587EC0DED398}" destId="{C5243E30-ACA4-4B50-8CF0-B57A24B6C13D}" srcOrd="1" destOrd="0" presId="urn:microsoft.com/office/officeart/2005/8/layout/hProcess3"/>
    <dgm:cxn modelId="{FD5D1639-45B0-4196-8B46-4C970335286A}" type="presParOf" srcId="{C5243E30-ACA4-4B50-8CF0-B57A24B6C13D}" destId="{7F2D040C-E713-408E-96EC-9478678DEB05}" srcOrd="0" destOrd="0" presId="urn:microsoft.com/office/officeart/2005/8/layout/hProcess3"/>
    <dgm:cxn modelId="{19ACE137-31EC-47D5-BF88-90F94746D570}" type="presParOf" srcId="{C5243E30-ACA4-4B50-8CF0-B57A24B6C13D}" destId="{F55BBA59-3999-4195-AFD2-1BF48D222777}" srcOrd="1" destOrd="0" presId="urn:microsoft.com/office/officeart/2005/8/layout/hProcess3"/>
    <dgm:cxn modelId="{F1736F98-8BC7-4363-9711-28AE3EA940E4}" type="presParOf" srcId="{F55BBA59-3999-4195-AFD2-1BF48D222777}" destId="{696F76D4-BC55-4AAF-8A03-E4F5824C6436}" srcOrd="0" destOrd="0" presId="urn:microsoft.com/office/officeart/2005/8/layout/hProcess3"/>
    <dgm:cxn modelId="{D890EC25-EA18-4929-A391-EE7DFCFA96C8}" type="presParOf" srcId="{F55BBA59-3999-4195-AFD2-1BF48D222777}" destId="{8FB8803C-719F-471F-BE20-22906639CA68}" srcOrd="1" destOrd="0" presId="urn:microsoft.com/office/officeart/2005/8/layout/hProcess3"/>
    <dgm:cxn modelId="{6B7CF348-7AC4-4268-B914-9ADCC9BFF8F1}" type="presParOf" srcId="{F55BBA59-3999-4195-AFD2-1BF48D222777}" destId="{4D5FBB91-C11E-42F0-83C4-6760E602C775}" srcOrd="2" destOrd="0" presId="urn:microsoft.com/office/officeart/2005/8/layout/hProcess3"/>
    <dgm:cxn modelId="{07B12E43-AE3D-48EE-B573-3EC8BE7374A0}" type="presParOf" srcId="{F55BBA59-3999-4195-AFD2-1BF48D222777}" destId="{D1ABC1F4-3999-4173-8F8A-FB9ECE646068}" srcOrd="3" destOrd="0" presId="urn:microsoft.com/office/officeart/2005/8/layout/hProcess3"/>
    <dgm:cxn modelId="{F5D1CBF5-44B9-4EF4-AEEA-37DFAB901B60}" type="presParOf" srcId="{C5243E30-ACA4-4B50-8CF0-B57A24B6C13D}" destId="{F514F578-70FB-4B4E-A1C5-F3BA780DF254}" srcOrd="2" destOrd="0" presId="urn:microsoft.com/office/officeart/2005/8/layout/hProcess3"/>
    <dgm:cxn modelId="{B4DBB387-23C7-4368-BDB4-A2AA68228744}" type="presParOf" srcId="{C5243E30-ACA4-4B50-8CF0-B57A24B6C13D}" destId="{02DFBED7-A02B-4EAD-9C0D-8C64843A6843}" srcOrd="3" destOrd="0" presId="urn:microsoft.com/office/officeart/2005/8/layout/hProcess3"/>
    <dgm:cxn modelId="{91526331-8600-49DE-88E4-94F18D9FC0D1}" type="presParOf" srcId="{C5243E30-ACA4-4B50-8CF0-B57A24B6C13D}" destId="{674A596C-2972-4E52-A334-5C0B2C7C8A6C}" srcOrd="4"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9A653AA-96A2-4993-9465-DB49497C2DDF}" type="doc">
      <dgm:prSet loTypeId="urn:microsoft.com/office/officeart/2005/8/layout/hProcess3" loCatId="process" qsTypeId="urn:microsoft.com/office/officeart/2005/8/quickstyle/simple1" qsCatId="simple" csTypeId="urn:microsoft.com/office/officeart/2005/8/colors/accent1_2" csCatId="accent1" phldr="1"/>
      <dgm:spPr/>
    </dgm:pt>
    <dgm:pt modelId="{946696FF-A192-463F-9A3D-CD6D9D46F0FA}">
      <dgm:prSet phldrT="[Text]" custT="1"/>
      <dgm:spPr/>
      <dgm:t>
        <a:bodyPr/>
        <a:lstStyle/>
        <a:p>
          <a:r>
            <a:rPr lang="en-US" sz="2000" dirty="0" err="1">
              <a:solidFill>
                <a:schemeClr val="bg1"/>
              </a:solidFill>
            </a:rPr>
            <a:t>Nâng</a:t>
          </a:r>
          <a:r>
            <a:rPr lang="en-US" sz="2000" dirty="0">
              <a:solidFill>
                <a:schemeClr val="bg1"/>
              </a:solidFill>
            </a:rPr>
            <a:t> </a:t>
          </a:r>
          <a:r>
            <a:rPr lang="en-US" sz="2000" dirty="0" err="1">
              <a:solidFill>
                <a:schemeClr val="bg1"/>
              </a:solidFill>
            </a:rPr>
            <a:t>cấp</a:t>
          </a:r>
          <a:r>
            <a:rPr lang="en-US" sz="2000" dirty="0">
              <a:solidFill>
                <a:schemeClr val="bg1"/>
              </a:solidFill>
            </a:rPr>
            <a:t> </a:t>
          </a:r>
          <a:r>
            <a:rPr lang="en-US" sz="2000" dirty="0" err="1">
              <a:solidFill>
                <a:schemeClr val="bg1"/>
              </a:solidFill>
            </a:rPr>
            <a:t>hoàn</a:t>
          </a:r>
          <a:r>
            <a:rPr lang="en-US" sz="2000" dirty="0">
              <a:solidFill>
                <a:schemeClr val="bg1"/>
              </a:solidFill>
            </a:rPr>
            <a:t> </a:t>
          </a:r>
          <a:r>
            <a:rPr lang="en-US" sz="2000" dirty="0" err="1">
              <a:solidFill>
                <a:schemeClr val="bg1"/>
              </a:solidFill>
            </a:rPr>
            <a:t>thiện</a:t>
          </a:r>
          <a:r>
            <a:rPr lang="en-US" sz="2000" dirty="0">
              <a:solidFill>
                <a:schemeClr val="bg1"/>
              </a:solidFill>
            </a:rPr>
            <a:t> qua </a:t>
          </a:r>
          <a:r>
            <a:rPr lang="en-US" sz="2000" dirty="0" err="1">
              <a:solidFill>
                <a:schemeClr val="bg1"/>
              </a:solidFill>
            </a:rPr>
            <a:t>những</a:t>
          </a:r>
          <a:r>
            <a:rPr lang="en-US" sz="2000" dirty="0">
              <a:solidFill>
                <a:schemeClr val="bg1"/>
              </a:solidFill>
            </a:rPr>
            <a:t> </a:t>
          </a:r>
          <a:r>
            <a:rPr lang="en-US" sz="2000" dirty="0" err="1">
              <a:solidFill>
                <a:schemeClr val="bg1"/>
              </a:solidFill>
            </a:rPr>
            <a:t>lần</a:t>
          </a:r>
          <a:r>
            <a:rPr lang="en-US" sz="2000" dirty="0">
              <a:solidFill>
                <a:schemeClr val="bg1"/>
              </a:solidFill>
            </a:rPr>
            <a:t> update</a:t>
          </a:r>
        </a:p>
      </dgm:t>
    </dgm:pt>
    <dgm:pt modelId="{E2299BD0-81C0-461A-8FFB-D0406CADE64C}" cxnId="{CB61ED69-9085-4FB6-AA55-0A744577175A}" type="parTrans">
      <dgm:prSet/>
      <dgm:spPr/>
      <dgm:t>
        <a:bodyPr/>
        <a:lstStyle/>
        <a:p>
          <a:endParaRPr lang="en-US"/>
        </a:p>
      </dgm:t>
    </dgm:pt>
    <dgm:pt modelId="{B70C1A55-3B72-49D3-A34A-5EFDD9AB2F21}" cxnId="{CB61ED69-9085-4FB6-AA55-0A744577175A}" type="sibTrans">
      <dgm:prSet/>
      <dgm:spPr/>
      <dgm:t>
        <a:bodyPr/>
        <a:lstStyle/>
        <a:p>
          <a:endParaRPr lang="en-US"/>
        </a:p>
      </dgm:t>
    </dgm:pt>
    <dgm:pt modelId="{8679FCF7-F707-45DB-9F24-587EC0DED398}" type="pres">
      <dgm:prSet presAssocID="{89A653AA-96A2-4993-9465-DB49497C2DDF}" presName="Name0" presStyleCnt="0">
        <dgm:presLayoutVars>
          <dgm:dir/>
          <dgm:animLvl val="lvl"/>
          <dgm:resizeHandles val="exact"/>
        </dgm:presLayoutVars>
      </dgm:prSet>
      <dgm:spPr/>
    </dgm:pt>
    <dgm:pt modelId="{4169F72D-A3C7-4042-AAB0-9F7708DE3FA4}" type="pres">
      <dgm:prSet presAssocID="{89A653AA-96A2-4993-9465-DB49497C2DDF}" presName="dummy" presStyleCnt="0"/>
      <dgm:spPr/>
    </dgm:pt>
    <dgm:pt modelId="{C5243E30-ACA4-4B50-8CF0-B57A24B6C13D}" type="pres">
      <dgm:prSet presAssocID="{89A653AA-96A2-4993-9465-DB49497C2DDF}" presName="linH" presStyleCnt="0"/>
      <dgm:spPr/>
    </dgm:pt>
    <dgm:pt modelId="{7F2D040C-E713-408E-96EC-9478678DEB05}" type="pres">
      <dgm:prSet presAssocID="{89A653AA-96A2-4993-9465-DB49497C2DDF}" presName="padding1" presStyleCnt="0"/>
      <dgm:spPr/>
    </dgm:pt>
    <dgm:pt modelId="{F55BBA59-3999-4195-AFD2-1BF48D222777}" type="pres">
      <dgm:prSet presAssocID="{946696FF-A192-463F-9A3D-CD6D9D46F0FA}" presName="linV" presStyleCnt="0"/>
      <dgm:spPr/>
    </dgm:pt>
    <dgm:pt modelId="{696F76D4-BC55-4AAF-8A03-E4F5824C6436}" type="pres">
      <dgm:prSet presAssocID="{946696FF-A192-463F-9A3D-CD6D9D46F0FA}" presName="spVertical1" presStyleCnt="0"/>
      <dgm:spPr/>
    </dgm:pt>
    <dgm:pt modelId="{8FB8803C-719F-471F-BE20-22906639CA68}" type="pres">
      <dgm:prSet presAssocID="{946696FF-A192-463F-9A3D-CD6D9D46F0FA}" presName="parTx" presStyleLbl="revTx" presStyleIdx="0" presStyleCnt="1" custLinFactNeighborX="-9764" custLinFactNeighborY="37903">
        <dgm:presLayoutVars>
          <dgm:chMax val="0"/>
          <dgm:chPref val="0"/>
          <dgm:bulletEnabled val="1"/>
        </dgm:presLayoutVars>
      </dgm:prSet>
      <dgm:spPr/>
    </dgm:pt>
    <dgm:pt modelId="{4D5FBB91-C11E-42F0-83C4-6760E602C775}" type="pres">
      <dgm:prSet presAssocID="{946696FF-A192-463F-9A3D-CD6D9D46F0FA}" presName="spVertical2" presStyleCnt="0"/>
      <dgm:spPr/>
    </dgm:pt>
    <dgm:pt modelId="{D1ABC1F4-3999-4173-8F8A-FB9ECE646068}" type="pres">
      <dgm:prSet presAssocID="{946696FF-A192-463F-9A3D-CD6D9D46F0FA}" presName="spVertical3" presStyleCnt="0"/>
      <dgm:spPr/>
    </dgm:pt>
    <dgm:pt modelId="{F514F578-70FB-4B4E-A1C5-F3BA780DF254}" type="pres">
      <dgm:prSet presAssocID="{89A653AA-96A2-4993-9465-DB49497C2DDF}" presName="padding2" presStyleCnt="0"/>
      <dgm:spPr/>
    </dgm:pt>
    <dgm:pt modelId="{02DFBED7-A02B-4EAD-9C0D-8C64843A6843}" type="pres">
      <dgm:prSet presAssocID="{89A653AA-96A2-4993-9465-DB49497C2DDF}" presName="negArrow" presStyleCnt="0"/>
      <dgm:spPr/>
    </dgm:pt>
    <dgm:pt modelId="{674A596C-2972-4E52-A334-5C0B2C7C8A6C}" type="pres">
      <dgm:prSet presAssocID="{89A653AA-96A2-4993-9465-DB49497C2DDF}" presName="backgroundArrow" presStyleLbl="node1" presStyleIdx="0" presStyleCnt="1" custLinFactNeighborX="169" custLinFactNeighborY="1267"/>
      <dgm:spPr/>
    </dgm:pt>
  </dgm:ptLst>
  <dgm:cxnLst>
    <dgm:cxn modelId="{CB61ED69-9085-4FB6-AA55-0A744577175A}" srcId="{89A653AA-96A2-4993-9465-DB49497C2DDF}" destId="{946696FF-A192-463F-9A3D-CD6D9D46F0FA}" srcOrd="0" destOrd="0" parTransId="{E2299BD0-81C0-461A-8FFB-D0406CADE64C}" sibTransId="{B70C1A55-3B72-49D3-A34A-5EFDD9AB2F21}"/>
    <dgm:cxn modelId="{E9CD7E6B-3D62-4BBC-8CB3-265D18886917}" type="presOf" srcId="{89A653AA-96A2-4993-9465-DB49497C2DDF}" destId="{8679FCF7-F707-45DB-9F24-587EC0DED398}" srcOrd="0" destOrd="0" presId="urn:microsoft.com/office/officeart/2005/8/layout/hProcess3"/>
    <dgm:cxn modelId="{B5374E96-329E-4B1D-8607-03D33B7ED649}" type="presOf" srcId="{946696FF-A192-463F-9A3D-CD6D9D46F0FA}" destId="{8FB8803C-719F-471F-BE20-22906639CA68}" srcOrd="0" destOrd="0" presId="urn:microsoft.com/office/officeart/2005/8/layout/hProcess3"/>
    <dgm:cxn modelId="{EA11BEC0-9ABE-4084-884D-CAD9DB783822}" type="presParOf" srcId="{8679FCF7-F707-45DB-9F24-587EC0DED398}" destId="{4169F72D-A3C7-4042-AAB0-9F7708DE3FA4}" srcOrd="0" destOrd="0" presId="urn:microsoft.com/office/officeart/2005/8/layout/hProcess3"/>
    <dgm:cxn modelId="{88435161-2C65-45B7-860A-A8C7C30C0C9B}" type="presParOf" srcId="{8679FCF7-F707-45DB-9F24-587EC0DED398}" destId="{C5243E30-ACA4-4B50-8CF0-B57A24B6C13D}" srcOrd="1" destOrd="0" presId="urn:microsoft.com/office/officeart/2005/8/layout/hProcess3"/>
    <dgm:cxn modelId="{FD5D1639-45B0-4196-8B46-4C970335286A}" type="presParOf" srcId="{C5243E30-ACA4-4B50-8CF0-B57A24B6C13D}" destId="{7F2D040C-E713-408E-96EC-9478678DEB05}" srcOrd="0" destOrd="0" presId="urn:microsoft.com/office/officeart/2005/8/layout/hProcess3"/>
    <dgm:cxn modelId="{19ACE137-31EC-47D5-BF88-90F94746D570}" type="presParOf" srcId="{C5243E30-ACA4-4B50-8CF0-B57A24B6C13D}" destId="{F55BBA59-3999-4195-AFD2-1BF48D222777}" srcOrd="1" destOrd="0" presId="urn:microsoft.com/office/officeart/2005/8/layout/hProcess3"/>
    <dgm:cxn modelId="{F1736F98-8BC7-4363-9711-28AE3EA940E4}" type="presParOf" srcId="{F55BBA59-3999-4195-AFD2-1BF48D222777}" destId="{696F76D4-BC55-4AAF-8A03-E4F5824C6436}" srcOrd="0" destOrd="0" presId="urn:microsoft.com/office/officeart/2005/8/layout/hProcess3"/>
    <dgm:cxn modelId="{D890EC25-EA18-4929-A391-EE7DFCFA96C8}" type="presParOf" srcId="{F55BBA59-3999-4195-AFD2-1BF48D222777}" destId="{8FB8803C-719F-471F-BE20-22906639CA68}" srcOrd="1" destOrd="0" presId="urn:microsoft.com/office/officeart/2005/8/layout/hProcess3"/>
    <dgm:cxn modelId="{6B7CF348-7AC4-4268-B914-9ADCC9BFF8F1}" type="presParOf" srcId="{F55BBA59-3999-4195-AFD2-1BF48D222777}" destId="{4D5FBB91-C11E-42F0-83C4-6760E602C775}" srcOrd="2" destOrd="0" presId="urn:microsoft.com/office/officeart/2005/8/layout/hProcess3"/>
    <dgm:cxn modelId="{07B12E43-AE3D-48EE-B573-3EC8BE7374A0}" type="presParOf" srcId="{F55BBA59-3999-4195-AFD2-1BF48D222777}" destId="{D1ABC1F4-3999-4173-8F8A-FB9ECE646068}" srcOrd="3" destOrd="0" presId="urn:microsoft.com/office/officeart/2005/8/layout/hProcess3"/>
    <dgm:cxn modelId="{F5D1CBF5-44B9-4EF4-AEEA-37DFAB901B60}" type="presParOf" srcId="{C5243E30-ACA4-4B50-8CF0-B57A24B6C13D}" destId="{F514F578-70FB-4B4E-A1C5-F3BA780DF254}" srcOrd="2" destOrd="0" presId="urn:microsoft.com/office/officeart/2005/8/layout/hProcess3"/>
    <dgm:cxn modelId="{B4DBB387-23C7-4368-BDB4-A2AA68228744}" type="presParOf" srcId="{C5243E30-ACA4-4B50-8CF0-B57A24B6C13D}" destId="{02DFBED7-A02B-4EAD-9C0D-8C64843A6843}" srcOrd="3" destOrd="0" presId="urn:microsoft.com/office/officeart/2005/8/layout/hProcess3"/>
    <dgm:cxn modelId="{91526331-8600-49DE-88E4-94F18D9FC0D1}" type="presParOf" srcId="{C5243E30-ACA4-4B50-8CF0-B57A24B6C13D}" destId="{674A596C-2972-4E52-A334-5C0B2C7C8A6C}" srcOrd="4" destOrd="0" presId="urn:microsoft.com/office/officeart/2005/8/layout/h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9A653AA-96A2-4993-9465-DB49497C2DDF}" type="doc">
      <dgm:prSet loTypeId="urn:microsoft.com/office/officeart/2005/8/layout/hProcess3" loCatId="process" qsTypeId="urn:microsoft.com/office/officeart/2005/8/quickstyle/simple1" qsCatId="simple" csTypeId="urn:microsoft.com/office/officeart/2005/8/colors/accent1_2" csCatId="accent1" phldr="1"/>
      <dgm:spPr/>
    </dgm:pt>
    <dgm:pt modelId="{946696FF-A192-463F-9A3D-CD6D9D46F0FA}">
      <dgm:prSet phldrT="[Text]" custT="1"/>
      <dgm:spPr/>
      <dgm:t>
        <a:bodyPr/>
        <a:lstStyle/>
        <a:p>
          <a:r>
            <a:rPr lang="en-US" sz="2000" dirty="0" err="1">
              <a:solidFill>
                <a:schemeClr val="bg1"/>
              </a:solidFill>
            </a:rPr>
            <a:t>Mở</a:t>
          </a:r>
          <a:r>
            <a:rPr lang="en-US" sz="2000" dirty="0">
              <a:solidFill>
                <a:schemeClr val="bg1"/>
              </a:solidFill>
            </a:rPr>
            <a:t> </a:t>
          </a:r>
          <a:r>
            <a:rPr lang="en-US" sz="2000" dirty="0" err="1">
              <a:solidFill>
                <a:schemeClr val="bg1"/>
              </a:solidFill>
            </a:rPr>
            <a:t>rộng</a:t>
          </a:r>
          <a:r>
            <a:rPr lang="en-US" sz="2000" dirty="0">
              <a:solidFill>
                <a:schemeClr val="bg1"/>
              </a:solidFill>
            </a:rPr>
            <a:t> </a:t>
          </a:r>
          <a:r>
            <a:rPr lang="en-US" sz="2000" dirty="0" err="1">
              <a:solidFill>
                <a:schemeClr val="bg1"/>
              </a:solidFill>
            </a:rPr>
            <a:t>mô</a:t>
          </a:r>
          <a:r>
            <a:rPr lang="en-US" sz="2000" dirty="0">
              <a:solidFill>
                <a:schemeClr val="bg1"/>
              </a:solidFill>
            </a:rPr>
            <a:t> </a:t>
          </a:r>
          <a:r>
            <a:rPr lang="en-US" sz="2000" dirty="0" err="1">
              <a:solidFill>
                <a:schemeClr val="bg1"/>
              </a:solidFill>
            </a:rPr>
            <a:t>hình</a:t>
          </a:r>
          <a:r>
            <a:rPr lang="en-US" sz="2000" dirty="0">
              <a:solidFill>
                <a:schemeClr val="bg1"/>
              </a:solidFill>
            </a:rPr>
            <a:t> </a:t>
          </a:r>
          <a:r>
            <a:rPr lang="en-US" sz="2000" dirty="0" err="1">
              <a:solidFill>
                <a:schemeClr val="bg1"/>
              </a:solidFill>
            </a:rPr>
            <a:t>học</a:t>
          </a:r>
          <a:r>
            <a:rPr lang="en-US" sz="2000" dirty="0">
              <a:solidFill>
                <a:schemeClr val="bg1"/>
              </a:solidFill>
            </a:rPr>
            <a:t> </a:t>
          </a:r>
          <a:r>
            <a:rPr lang="en-US" sz="2000" dirty="0" err="1">
              <a:solidFill>
                <a:schemeClr val="bg1"/>
              </a:solidFill>
            </a:rPr>
            <a:t>tập</a:t>
          </a:r>
          <a:r>
            <a:rPr lang="en-US" sz="2000" dirty="0">
              <a:solidFill>
                <a:schemeClr val="bg1"/>
              </a:solidFill>
            </a:rPr>
            <a:t> </a:t>
          </a:r>
          <a:r>
            <a:rPr lang="en-US" sz="2000" dirty="0" err="1">
              <a:solidFill>
                <a:schemeClr val="bg1"/>
              </a:solidFill>
            </a:rPr>
            <a:t>không</a:t>
          </a:r>
          <a:r>
            <a:rPr lang="en-US" sz="2000" dirty="0">
              <a:solidFill>
                <a:schemeClr val="bg1"/>
              </a:solidFill>
            </a:rPr>
            <a:t> </a:t>
          </a:r>
          <a:r>
            <a:rPr lang="en-US" sz="2000" dirty="0" err="1">
              <a:solidFill>
                <a:schemeClr val="bg1"/>
              </a:solidFill>
            </a:rPr>
            <a:t>chỉ</a:t>
          </a:r>
          <a:r>
            <a:rPr lang="en-US" sz="2000" dirty="0">
              <a:solidFill>
                <a:schemeClr val="bg1"/>
              </a:solidFill>
            </a:rPr>
            <a:t> </a:t>
          </a:r>
          <a:r>
            <a:rPr lang="en-US" sz="2000" dirty="0" err="1">
              <a:solidFill>
                <a:schemeClr val="bg1"/>
              </a:solidFill>
            </a:rPr>
            <a:t>là</a:t>
          </a:r>
          <a:r>
            <a:rPr lang="en-US" sz="2000" dirty="0">
              <a:solidFill>
                <a:schemeClr val="bg1"/>
              </a:solidFill>
            </a:rPr>
            <a:t> </a:t>
          </a:r>
          <a:r>
            <a:rPr lang="en-US" sz="2000" dirty="0" err="1">
              <a:solidFill>
                <a:schemeClr val="bg1"/>
              </a:solidFill>
            </a:rPr>
            <a:t>tiếng</a:t>
          </a:r>
          <a:r>
            <a:rPr lang="en-US" sz="2000" dirty="0">
              <a:solidFill>
                <a:schemeClr val="bg1"/>
              </a:solidFill>
            </a:rPr>
            <a:t> </a:t>
          </a:r>
          <a:r>
            <a:rPr lang="en-US" sz="2000" dirty="0" err="1">
              <a:solidFill>
                <a:schemeClr val="bg1"/>
              </a:solidFill>
            </a:rPr>
            <a:t>Nhật</a:t>
          </a:r>
          <a:endParaRPr lang="en-US" sz="2000" dirty="0">
            <a:solidFill>
              <a:schemeClr val="bg1"/>
            </a:solidFill>
          </a:endParaRPr>
        </a:p>
        <a:p>
          <a:r>
            <a:rPr lang="en-US" sz="2000" dirty="0" err="1">
              <a:solidFill>
                <a:schemeClr val="bg1"/>
              </a:solidFill>
            </a:rPr>
            <a:t>Vd</a:t>
          </a:r>
          <a:r>
            <a:rPr lang="en-US" sz="2000" dirty="0">
              <a:solidFill>
                <a:schemeClr val="bg1"/>
              </a:solidFill>
            </a:rPr>
            <a:t> </a:t>
          </a:r>
          <a:r>
            <a:rPr lang="en-US" sz="2000" dirty="0" err="1">
              <a:solidFill>
                <a:schemeClr val="bg1"/>
              </a:solidFill>
            </a:rPr>
            <a:t>như</a:t>
          </a:r>
          <a:r>
            <a:rPr lang="en-US" sz="2000" dirty="0">
              <a:solidFill>
                <a:schemeClr val="bg1"/>
              </a:solidFill>
            </a:rPr>
            <a:t> </a:t>
          </a:r>
          <a:r>
            <a:rPr lang="en-US" sz="2000" dirty="0" err="1">
              <a:solidFill>
                <a:schemeClr val="bg1"/>
              </a:solidFill>
            </a:rPr>
            <a:t>tiếng</a:t>
          </a:r>
          <a:r>
            <a:rPr lang="en-US" sz="2000" dirty="0">
              <a:solidFill>
                <a:schemeClr val="bg1"/>
              </a:solidFill>
            </a:rPr>
            <a:t> Anh, </a:t>
          </a:r>
          <a:r>
            <a:rPr lang="en-US" sz="2000" dirty="0" err="1">
              <a:solidFill>
                <a:schemeClr val="bg1"/>
              </a:solidFill>
            </a:rPr>
            <a:t>Hàn,các</a:t>
          </a:r>
          <a:r>
            <a:rPr lang="en-US" sz="2000" dirty="0">
              <a:solidFill>
                <a:schemeClr val="bg1"/>
              </a:solidFill>
            </a:rPr>
            <a:t> </a:t>
          </a:r>
          <a:r>
            <a:rPr lang="en-US" sz="2000" dirty="0" err="1">
              <a:solidFill>
                <a:schemeClr val="bg1"/>
              </a:solidFill>
            </a:rPr>
            <a:t>ngành</a:t>
          </a:r>
          <a:r>
            <a:rPr lang="en-US" sz="2000" dirty="0">
              <a:solidFill>
                <a:schemeClr val="bg1"/>
              </a:solidFill>
            </a:rPr>
            <a:t> </a:t>
          </a:r>
          <a:r>
            <a:rPr lang="en-US" sz="2000" dirty="0" err="1">
              <a:solidFill>
                <a:schemeClr val="bg1"/>
              </a:solidFill>
            </a:rPr>
            <a:t>học</a:t>
          </a:r>
          <a:r>
            <a:rPr lang="en-US" sz="2000" dirty="0">
              <a:solidFill>
                <a:schemeClr val="bg1"/>
              </a:solidFill>
            </a:rPr>
            <a:t> </a:t>
          </a:r>
          <a:r>
            <a:rPr lang="en-US" sz="2000" dirty="0" err="1">
              <a:solidFill>
                <a:schemeClr val="bg1"/>
              </a:solidFill>
            </a:rPr>
            <a:t>cntt</a:t>
          </a:r>
          <a:r>
            <a:rPr lang="en-US" sz="2000" dirty="0">
              <a:solidFill>
                <a:schemeClr val="bg1"/>
              </a:solidFill>
            </a:rPr>
            <a:t>, </a:t>
          </a:r>
          <a:r>
            <a:rPr lang="en-US" sz="2000" dirty="0" err="1">
              <a:solidFill>
                <a:schemeClr val="bg1"/>
              </a:solidFill>
            </a:rPr>
            <a:t>maketting,y</a:t>
          </a:r>
          <a:r>
            <a:rPr lang="en-US" sz="2000" dirty="0">
              <a:solidFill>
                <a:schemeClr val="bg1"/>
              </a:solidFill>
            </a:rPr>
            <a:t> </a:t>
          </a:r>
          <a:r>
            <a:rPr lang="en-US" sz="2000" dirty="0" err="1">
              <a:solidFill>
                <a:schemeClr val="bg1"/>
              </a:solidFill>
            </a:rPr>
            <a:t>học</a:t>
          </a:r>
          <a:r>
            <a:rPr lang="en-US" sz="2000" dirty="0">
              <a:solidFill>
                <a:schemeClr val="bg1"/>
              </a:solidFill>
            </a:rPr>
            <a:t>,…</a:t>
          </a:r>
        </a:p>
      </dgm:t>
    </dgm:pt>
    <dgm:pt modelId="{E2299BD0-81C0-461A-8FFB-D0406CADE64C}" cxnId="{CB61ED69-9085-4FB6-AA55-0A744577175A}" type="parTrans">
      <dgm:prSet/>
      <dgm:spPr/>
      <dgm:t>
        <a:bodyPr/>
        <a:lstStyle/>
        <a:p>
          <a:endParaRPr lang="en-US"/>
        </a:p>
      </dgm:t>
    </dgm:pt>
    <dgm:pt modelId="{B70C1A55-3B72-49D3-A34A-5EFDD9AB2F21}" cxnId="{CB61ED69-9085-4FB6-AA55-0A744577175A}" type="sibTrans">
      <dgm:prSet/>
      <dgm:spPr/>
      <dgm:t>
        <a:bodyPr/>
        <a:lstStyle/>
        <a:p>
          <a:endParaRPr lang="en-US"/>
        </a:p>
      </dgm:t>
    </dgm:pt>
    <dgm:pt modelId="{8679FCF7-F707-45DB-9F24-587EC0DED398}" type="pres">
      <dgm:prSet presAssocID="{89A653AA-96A2-4993-9465-DB49497C2DDF}" presName="Name0" presStyleCnt="0">
        <dgm:presLayoutVars>
          <dgm:dir/>
          <dgm:animLvl val="lvl"/>
          <dgm:resizeHandles val="exact"/>
        </dgm:presLayoutVars>
      </dgm:prSet>
      <dgm:spPr/>
    </dgm:pt>
    <dgm:pt modelId="{4169F72D-A3C7-4042-AAB0-9F7708DE3FA4}" type="pres">
      <dgm:prSet presAssocID="{89A653AA-96A2-4993-9465-DB49497C2DDF}" presName="dummy" presStyleCnt="0"/>
      <dgm:spPr/>
    </dgm:pt>
    <dgm:pt modelId="{C5243E30-ACA4-4B50-8CF0-B57A24B6C13D}" type="pres">
      <dgm:prSet presAssocID="{89A653AA-96A2-4993-9465-DB49497C2DDF}" presName="linH" presStyleCnt="0"/>
      <dgm:spPr/>
    </dgm:pt>
    <dgm:pt modelId="{7F2D040C-E713-408E-96EC-9478678DEB05}" type="pres">
      <dgm:prSet presAssocID="{89A653AA-96A2-4993-9465-DB49497C2DDF}" presName="padding1" presStyleCnt="0"/>
      <dgm:spPr/>
    </dgm:pt>
    <dgm:pt modelId="{F55BBA59-3999-4195-AFD2-1BF48D222777}" type="pres">
      <dgm:prSet presAssocID="{946696FF-A192-463F-9A3D-CD6D9D46F0FA}" presName="linV" presStyleCnt="0"/>
      <dgm:spPr/>
    </dgm:pt>
    <dgm:pt modelId="{696F76D4-BC55-4AAF-8A03-E4F5824C6436}" type="pres">
      <dgm:prSet presAssocID="{946696FF-A192-463F-9A3D-CD6D9D46F0FA}" presName="spVertical1" presStyleCnt="0"/>
      <dgm:spPr/>
    </dgm:pt>
    <dgm:pt modelId="{8FB8803C-719F-471F-BE20-22906639CA68}" type="pres">
      <dgm:prSet presAssocID="{946696FF-A192-463F-9A3D-CD6D9D46F0FA}" presName="parTx" presStyleLbl="revTx" presStyleIdx="0" presStyleCnt="1" custScaleY="154997" custLinFactNeighborX="1805" custLinFactNeighborY="-55911">
        <dgm:presLayoutVars>
          <dgm:chMax val="0"/>
          <dgm:chPref val="0"/>
          <dgm:bulletEnabled val="1"/>
        </dgm:presLayoutVars>
      </dgm:prSet>
      <dgm:spPr/>
    </dgm:pt>
    <dgm:pt modelId="{4D5FBB91-C11E-42F0-83C4-6760E602C775}" type="pres">
      <dgm:prSet presAssocID="{946696FF-A192-463F-9A3D-CD6D9D46F0FA}" presName="spVertical2" presStyleCnt="0"/>
      <dgm:spPr/>
    </dgm:pt>
    <dgm:pt modelId="{D1ABC1F4-3999-4173-8F8A-FB9ECE646068}" type="pres">
      <dgm:prSet presAssocID="{946696FF-A192-463F-9A3D-CD6D9D46F0FA}" presName="spVertical3" presStyleCnt="0"/>
      <dgm:spPr/>
    </dgm:pt>
    <dgm:pt modelId="{F514F578-70FB-4B4E-A1C5-F3BA780DF254}" type="pres">
      <dgm:prSet presAssocID="{89A653AA-96A2-4993-9465-DB49497C2DDF}" presName="padding2" presStyleCnt="0"/>
      <dgm:spPr/>
    </dgm:pt>
    <dgm:pt modelId="{02DFBED7-A02B-4EAD-9C0D-8C64843A6843}" type="pres">
      <dgm:prSet presAssocID="{89A653AA-96A2-4993-9465-DB49497C2DDF}" presName="negArrow" presStyleCnt="0"/>
      <dgm:spPr/>
    </dgm:pt>
    <dgm:pt modelId="{674A596C-2972-4E52-A334-5C0B2C7C8A6C}" type="pres">
      <dgm:prSet presAssocID="{89A653AA-96A2-4993-9465-DB49497C2DDF}" presName="backgroundArrow" presStyleLbl="node1" presStyleIdx="0" presStyleCnt="1" custLinFactNeighborY="-14923"/>
      <dgm:spPr/>
    </dgm:pt>
  </dgm:ptLst>
  <dgm:cxnLst>
    <dgm:cxn modelId="{CB61ED69-9085-4FB6-AA55-0A744577175A}" srcId="{89A653AA-96A2-4993-9465-DB49497C2DDF}" destId="{946696FF-A192-463F-9A3D-CD6D9D46F0FA}" srcOrd="0" destOrd="0" parTransId="{E2299BD0-81C0-461A-8FFB-D0406CADE64C}" sibTransId="{B70C1A55-3B72-49D3-A34A-5EFDD9AB2F21}"/>
    <dgm:cxn modelId="{E9CD7E6B-3D62-4BBC-8CB3-265D18886917}" type="presOf" srcId="{89A653AA-96A2-4993-9465-DB49497C2DDF}" destId="{8679FCF7-F707-45DB-9F24-587EC0DED398}" srcOrd="0" destOrd="0" presId="urn:microsoft.com/office/officeart/2005/8/layout/hProcess3"/>
    <dgm:cxn modelId="{B5374E96-329E-4B1D-8607-03D33B7ED649}" type="presOf" srcId="{946696FF-A192-463F-9A3D-CD6D9D46F0FA}" destId="{8FB8803C-719F-471F-BE20-22906639CA68}" srcOrd="0" destOrd="0" presId="urn:microsoft.com/office/officeart/2005/8/layout/hProcess3"/>
    <dgm:cxn modelId="{EA11BEC0-9ABE-4084-884D-CAD9DB783822}" type="presParOf" srcId="{8679FCF7-F707-45DB-9F24-587EC0DED398}" destId="{4169F72D-A3C7-4042-AAB0-9F7708DE3FA4}" srcOrd="0" destOrd="0" presId="urn:microsoft.com/office/officeart/2005/8/layout/hProcess3"/>
    <dgm:cxn modelId="{88435161-2C65-45B7-860A-A8C7C30C0C9B}" type="presParOf" srcId="{8679FCF7-F707-45DB-9F24-587EC0DED398}" destId="{C5243E30-ACA4-4B50-8CF0-B57A24B6C13D}" srcOrd="1" destOrd="0" presId="urn:microsoft.com/office/officeart/2005/8/layout/hProcess3"/>
    <dgm:cxn modelId="{FD5D1639-45B0-4196-8B46-4C970335286A}" type="presParOf" srcId="{C5243E30-ACA4-4B50-8CF0-B57A24B6C13D}" destId="{7F2D040C-E713-408E-96EC-9478678DEB05}" srcOrd="0" destOrd="0" presId="urn:microsoft.com/office/officeart/2005/8/layout/hProcess3"/>
    <dgm:cxn modelId="{19ACE137-31EC-47D5-BF88-90F94746D570}" type="presParOf" srcId="{C5243E30-ACA4-4B50-8CF0-B57A24B6C13D}" destId="{F55BBA59-3999-4195-AFD2-1BF48D222777}" srcOrd="1" destOrd="0" presId="urn:microsoft.com/office/officeart/2005/8/layout/hProcess3"/>
    <dgm:cxn modelId="{F1736F98-8BC7-4363-9711-28AE3EA940E4}" type="presParOf" srcId="{F55BBA59-3999-4195-AFD2-1BF48D222777}" destId="{696F76D4-BC55-4AAF-8A03-E4F5824C6436}" srcOrd="0" destOrd="0" presId="urn:microsoft.com/office/officeart/2005/8/layout/hProcess3"/>
    <dgm:cxn modelId="{D890EC25-EA18-4929-A391-EE7DFCFA96C8}" type="presParOf" srcId="{F55BBA59-3999-4195-AFD2-1BF48D222777}" destId="{8FB8803C-719F-471F-BE20-22906639CA68}" srcOrd="1" destOrd="0" presId="urn:microsoft.com/office/officeart/2005/8/layout/hProcess3"/>
    <dgm:cxn modelId="{6B7CF348-7AC4-4268-B914-9ADCC9BFF8F1}" type="presParOf" srcId="{F55BBA59-3999-4195-AFD2-1BF48D222777}" destId="{4D5FBB91-C11E-42F0-83C4-6760E602C775}" srcOrd="2" destOrd="0" presId="urn:microsoft.com/office/officeart/2005/8/layout/hProcess3"/>
    <dgm:cxn modelId="{07B12E43-AE3D-48EE-B573-3EC8BE7374A0}" type="presParOf" srcId="{F55BBA59-3999-4195-AFD2-1BF48D222777}" destId="{D1ABC1F4-3999-4173-8F8A-FB9ECE646068}" srcOrd="3" destOrd="0" presId="urn:microsoft.com/office/officeart/2005/8/layout/hProcess3"/>
    <dgm:cxn modelId="{F5D1CBF5-44B9-4EF4-AEEA-37DFAB901B60}" type="presParOf" srcId="{C5243E30-ACA4-4B50-8CF0-B57A24B6C13D}" destId="{F514F578-70FB-4B4E-A1C5-F3BA780DF254}" srcOrd="2" destOrd="0" presId="urn:microsoft.com/office/officeart/2005/8/layout/hProcess3"/>
    <dgm:cxn modelId="{B4DBB387-23C7-4368-BDB4-A2AA68228744}" type="presParOf" srcId="{C5243E30-ACA4-4B50-8CF0-B57A24B6C13D}" destId="{02DFBED7-A02B-4EAD-9C0D-8C64843A6843}" srcOrd="3" destOrd="0" presId="urn:microsoft.com/office/officeart/2005/8/layout/hProcess3"/>
    <dgm:cxn modelId="{91526331-8600-49DE-88E4-94F18D9FC0D1}" type="presParOf" srcId="{C5243E30-ACA4-4B50-8CF0-B57A24B6C13D}" destId="{674A596C-2972-4E52-A334-5C0B2C7C8A6C}" srcOrd="4" destOrd="0" presId="urn:microsoft.com/office/officeart/2005/8/layout/hProcess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D1E1D3-1B5A-4C7D-AE36-F904013F456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6C5B69D6-169E-4324-9309-2B6CE3184033}">
      <dgm:prSet/>
      <dgm:spPr/>
      <dgm:t>
        <a:bodyPr/>
        <a:lstStyle/>
        <a:p>
          <a:r>
            <a:rPr lang="en-US" b="0" dirty="0" err="1"/>
            <a:t>Xử</a:t>
          </a:r>
          <a:r>
            <a:rPr lang="en-US" b="0" dirty="0"/>
            <a:t> </a:t>
          </a:r>
          <a:r>
            <a:rPr lang="en-US" b="0" dirty="0" err="1"/>
            <a:t>lý</a:t>
          </a:r>
          <a:r>
            <a:rPr lang="en-US" b="0" dirty="0"/>
            <a:t> </a:t>
          </a:r>
          <a:r>
            <a:rPr lang="en-US" b="0" dirty="0" err="1"/>
            <a:t>các</a:t>
          </a:r>
          <a:r>
            <a:rPr lang="en-US" b="0" dirty="0"/>
            <a:t> </a:t>
          </a:r>
          <a:r>
            <a:rPr lang="en-US" b="0" dirty="0" err="1"/>
            <a:t>yêu</a:t>
          </a:r>
          <a:r>
            <a:rPr lang="en-US" b="0" dirty="0"/>
            <a:t> </a:t>
          </a:r>
          <a:r>
            <a:rPr lang="en-US" b="0" dirty="0" err="1"/>
            <a:t>cầu</a:t>
          </a:r>
          <a:r>
            <a:rPr lang="en-US" b="0" dirty="0"/>
            <a:t> </a:t>
          </a:r>
          <a:r>
            <a:rPr lang="en-US" b="0" dirty="0" err="1"/>
            <a:t>của</a:t>
          </a:r>
          <a:r>
            <a:rPr lang="en-US" b="0" dirty="0"/>
            <a:t> </a:t>
          </a:r>
          <a:r>
            <a:rPr lang="en-US" b="0" dirty="0" err="1"/>
            <a:t>người</a:t>
          </a:r>
          <a:r>
            <a:rPr lang="en-US" b="0" dirty="0"/>
            <a:t> dung, </a:t>
          </a:r>
          <a:r>
            <a:rPr lang="en-US" b="0" dirty="0" err="1"/>
            <a:t>sử</a:t>
          </a:r>
          <a:r>
            <a:rPr lang="en-US" b="0" dirty="0"/>
            <a:t> </a:t>
          </a:r>
          <a:r>
            <a:rPr lang="en-US" b="0" dirty="0" err="1"/>
            <a:t>dụng</a:t>
          </a:r>
          <a:r>
            <a:rPr lang="en-US" b="0" dirty="0"/>
            <a:t> </a:t>
          </a:r>
          <a:r>
            <a:rPr lang="en-US" b="0" dirty="0" err="1"/>
            <a:t>ngôn</a:t>
          </a:r>
          <a:r>
            <a:rPr lang="en-US" b="0" dirty="0"/>
            <a:t> </a:t>
          </a:r>
          <a:r>
            <a:rPr lang="en-US" b="0" dirty="0" err="1"/>
            <a:t>ngữ</a:t>
          </a:r>
          <a:r>
            <a:rPr lang="en-US" b="0" dirty="0"/>
            <a:t> java</a:t>
          </a:r>
          <a:endParaRPr lang="en-US" dirty="0"/>
        </a:p>
      </dgm:t>
    </dgm:pt>
    <dgm:pt modelId="{8317EAC7-772C-4DD8-AB4D-00CBD4F28D00}" cxnId="{2252D228-FF44-4334-B45B-5D8ADDF4200E}" type="parTrans">
      <dgm:prSet/>
      <dgm:spPr/>
      <dgm:t>
        <a:bodyPr/>
        <a:lstStyle/>
        <a:p>
          <a:endParaRPr lang="en-US"/>
        </a:p>
      </dgm:t>
    </dgm:pt>
    <dgm:pt modelId="{E299615F-C33A-4644-A2F8-EC604D0A3561}" cxnId="{2252D228-FF44-4334-B45B-5D8ADDF4200E}" type="sibTrans">
      <dgm:prSet/>
      <dgm:spPr/>
      <dgm:t>
        <a:bodyPr/>
        <a:lstStyle/>
        <a:p>
          <a:endParaRPr lang="en-US"/>
        </a:p>
      </dgm:t>
    </dgm:pt>
    <dgm:pt modelId="{C52303E8-519A-4DB1-8591-C7623D1ADE17}" type="pres">
      <dgm:prSet presAssocID="{F3D1E1D3-1B5A-4C7D-AE36-F904013F456E}" presName="Name0" presStyleCnt="0">
        <dgm:presLayoutVars>
          <dgm:chPref val="3"/>
          <dgm:dir/>
          <dgm:animLvl val="lvl"/>
          <dgm:resizeHandles/>
        </dgm:presLayoutVars>
      </dgm:prSet>
      <dgm:spPr/>
    </dgm:pt>
    <dgm:pt modelId="{10832EB3-2117-478E-9F01-B9E046E714D9}" type="pres">
      <dgm:prSet presAssocID="{6C5B69D6-169E-4324-9309-2B6CE3184033}" presName="horFlow" presStyleCnt="0"/>
      <dgm:spPr/>
    </dgm:pt>
    <dgm:pt modelId="{45622873-4B6B-476A-8414-4419CD407D00}" type="pres">
      <dgm:prSet presAssocID="{6C5B69D6-169E-4324-9309-2B6CE3184033}" presName="bigChev" presStyleLbl="node1" presStyleIdx="0" presStyleCnt="1" custScaleX="152608" custScaleY="153913"/>
      <dgm:spPr/>
    </dgm:pt>
  </dgm:ptLst>
  <dgm:cxnLst>
    <dgm:cxn modelId="{2252D228-FF44-4334-B45B-5D8ADDF4200E}" srcId="{F3D1E1D3-1B5A-4C7D-AE36-F904013F456E}" destId="{6C5B69D6-169E-4324-9309-2B6CE3184033}" srcOrd="0" destOrd="0" parTransId="{8317EAC7-772C-4DD8-AB4D-00CBD4F28D00}" sibTransId="{E299615F-C33A-4644-A2F8-EC604D0A3561}"/>
    <dgm:cxn modelId="{190AB9A8-E057-42A9-81F2-03EA5BE57674}" type="presOf" srcId="{F3D1E1D3-1B5A-4C7D-AE36-F904013F456E}" destId="{C52303E8-519A-4DB1-8591-C7623D1ADE17}" srcOrd="0" destOrd="0" presId="urn:microsoft.com/office/officeart/2005/8/layout/lProcess3"/>
    <dgm:cxn modelId="{5B1A31F7-2F05-4B32-8499-B55108389923}" type="presOf" srcId="{6C5B69D6-169E-4324-9309-2B6CE3184033}" destId="{45622873-4B6B-476A-8414-4419CD407D00}" srcOrd="0" destOrd="0" presId="urn:microsoft.com/office/officeart/2005/8/layout/lProcess3"/>
    <dgm:cxn modelId="{74A5E81A-3635-48C6-83BD-08E08FBF28D5}" type="presParOf" srcId="{C52303E8-519A-4DB1-8591-C7623D1ADE17}" destId="{10832EB3-2117-478E-9F01-B9E046E714D9}" srcOrd="0" destOrd="0" presId="urn:microsoft.com/office/officeart/2005/8/layout/lProcess3"/>
    <dgm:cxn modelId="{9DD4907F-38A5-4001-ADA9-206BBEBBCF08}" type="presParOf" srcId="{10832EB3-2117-478E-9F01-B9E046E714D9}" destId="{45622873-4B6B-476A-8414-4419CD407D00}" srcOrd="0" destOrd="0" presId="urn:microsoft.com/office/officeart/2005/8/layout/l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67BFC8-1A28-4029-9BBD-A55491707DE7}"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C86AEBA9-774D-40C8-B9F5-06247D247493}">
      <dgm:prSet/>
      <dgm:spPr/>
      <dgm:t>
        <a:bodyPr/>
        <a:lstStyle/>
        <a:p>
          <a:r>
            <a:rPr lang="en-US" dirty="0" err="1"/>
            <a:t>Chuyển</a:t>
          </a:r>
          <a:r>
            <a:rPr lang="en-US" dirty="0"/>
            <a:t> </a:t>
          </a:r>
          <a:r>
            <a:rPr lang="en-US" dirty="0" err="1"/>
            <a:t>khoản</a:t>
          </a:r>
          <a:r>
            <a:rPr lang="en-US" dirty="0"/>
            <a:t> qua </a:t>
          </a:r>
          <a:r>
            <a:rPr lang="en-US" dirty="0" err="1"/>
            <a:t>tài</a:t>
          </a:r>
          <a:r>
            <a:rPr lang="en-US" dirty="0"/>
            <a:t> </a:t>
          </a:r>
          <a:r>
            <a:rPr lang="en-US" dirty="0" err="1"/>
            <a:t>khoản</a:t>
          </a:r>
          <a:r>
            <a:rPr lang="en-US" dirty="0"/>
            <a:t> </a:t>
          </a:r>
          <a:r>
            <a:rPr lang="en-US" dirty="0" err="1"/>
            <a:t>ngân</a:t>
          </a:r>
          <a:r>
            <a:rPr lang="en-US" dirty="0"/>
            <a:t> </a:t>
          </a:r>
          <a:r>
            <a:rPr lang="en-US" dirty="0" err="1"/>
            <a:t>hàng</a:t>
          </a:r>
          <a:r>
            <a:rPr lang="en-US" dirty="0"/>
            <a:t> </a:t>
          </a:r>
          <a:r>
            <a:rPr lang="en-US" dirty="0" err="1"/>
            <a:t>hoặc</a:t>
          </a:r>
          <a:r>
            <a:rPr lang="en-US" dirty="0"/>
            <a:t> </a:t>
          </a:r>
          <a:r>
            <a:rPr lang="en-US" dirty="0" err="1"/>
            <a:t>đóng</a:t>
          </a:r>
          <a:r>
            <a:rPr lang="en-US" dirty="0"/>
            <a:t> </a:t>
          </a:r>
          <a:r>
            <a:rPr lang="en-US" dirty="0" err="1"/>
            <a:t>tiền</a:t>
          </a:r>
          <a:r>
            <a:rPr lang="en-US" dirty="0"/>
            <a:t> </a:t>
          </a:r>
          <a:r>
            <a:rPr lang="en-US" dirty="0" err="1"/>
            <a:t>trực</a:t>
          </a:r>
          <a:r>
            <a:rPr lang="en-US" dirty="0"/>
            <a:t> </a:t>
          </a:r>
          <a:r>
            <a:rPr lang="en-US" dirty="0" err="1"/>
            <a:t>tiếp</a:t>
          </a:r>
          <a:r>
            <a:rPr lang="en-US" dirty="0"/>
            <a:t> </a:t>
          </a:r>
          <a:r>
            <a:rPr lang="en-US" dirty="0" err="1"/>
            <a:t>tại</a:t>
          </a:r>
          <a:r>
            <a:rPr lang="en-US" dirty="0"/>
            <a:t> chi </a:t>
          </a:r>
          <a:r>
            <a:rPr lang="en-US" dirty="0" err="1"/>
            <a:t>nhánh</a:t>
          </a:r>
          <a:r>
            <a:rPr lang="en-US" dirty="0"/>
            <a:t> </a:t>
          </a:r>
          <a:r>
            <a:rPr lang="en-US" dirty="0" err="1"/>
            <a:t>của</a:t>
          </a:r>
          <a:r>
            <a:rPr lang="en-US" dirty="0"/>
            <a:t> </a:t>
          </a:r>
          <a:r>
            <a:rPr lang="en-US" dirty="0" err="1"/>
            <a:t>chung</a:t>
          </a:r>
          <a:r>
            <a:rPr lang="en-US" dirty="0"/>
            <a:t> ta</a:t>
          </a:r>
        </a:p>
      </dgm:t>
    </dgm:pt>
    <dgm:pt modelId="{ECAD0A8C-83F0-422F-B20B-97E8A1634147}" cxnId="{C2C76C88-77F3-4803-9780-7F910590214E}" type="parTrans">
      <dgm:prSet/>
      <dgm:spPr/>
      <dgm:t>
        <a:bodyPr/>
        <a:lstStyle/>
        <a:p>
          <a:endParaRPr lang="en-US"/>
        </a:p>
      </dgm:t>
    </dgm:pt>
    <dgm:pt modelId="{8848D908-2D61-4516-9AC7-BD5F14776B54}" cxnId="{C2C76C88-77F3-4803-9780-7F910590214E}" type="sibTrans">
      <dgm:prSet/>
      <dgm:spPr/>
      <dgm:t>
        <a:bodyPr/>
        <a:lstStyle/>
        <a:p>
          <a:endParaRPr lang="en-US"/>
        </a:p>
      </dgm:t>
    </dgm:pt>
    <dgm:pt modelId="{FB3E498C-1CB0-4F3C-AC0A-B6DDFCA50B7D}" type="pres">
      <dgm:prSet presAssocID="{4567BFC8-1A28-4029-9BBD-A55491707DE7}" presName="Name0" presStyleCnt="0">
        <dgm:presLayoutVars>
          <dgm:chPref val="3"/>
          <dgm:dir/>
          <dgm:animLvl val="lvl"/>
          <dgm:resizeHandles/>
        </dgm:presLayoutVars>
      </dgm:prSet>
      <dgm:spPr/>
    </dgm:pt>
    <dgm:pt modelId="{30520F32-635D-45DB-9D89-C7622E56A504}" type="pres">
      <dgm:prSet presAssocID="{C86AEBA9-774D-40C8-B9F5-06247D247493}" presName="horFlow" presStyleCnt="0"/>
      <dgm:spPr/>
    </dgm:pt>
    <dgm:pt modelId="{507749FB-9398-4279-9BB1-7CB635B9FFE5}" type="pres">
      <dgm:prSet presAssocID="{C86AEBA9-774D-40C8-B9F5-06247D247493}" presName="bigChev" presStyleLbl="node1" presStyleIdx="0" presStyleCnt="1"/>
      <dgm:spPr/>
    </dgm:pt>
  </dgm:ptLst>
  <dgm:cxnLst>
    <dgm:cxn modelId="{FEE23A0D-B61C-4EEB-A812-236EB91C2E2D}" type="presOf" srcId="{C86AEBA9-774D-40C8-B9F5-06247D247493}" destId="{507749FB-9398-4279-9BB1-7CB635B9FFE5}" srcOrd="0" destOrd="0" presId="urn:microsoft.com/office/officeart/2005/8/layout/lProcess3"/>
    <dgm:cxn modelId="{B40E1F12-9073-4BDE-B15D-5C4BB3FF5AD9}" type="presOf" srcId="{4567BFC8-1A28-4029-9BBD-A55491707DE7}" destId="{FB3E498C-1CB0-4F3C-AC0A-B6DDFCA50B7D}" srcOrd="0" destOrd="0" presId="urn:microsoft.com/office/officeart/2005/8/layout/lProcess3"/>
    <dgm:cxn modelId="{C2C76C88-77F3-4803-9780-7F910590214E}" srcId="{4567BFC8-1A28-4029-9BBD-A55491707DE7}" destId="{C86AEBA9-774D-40C8-B9F5-06247D247493}" srcOrd="0" destOrd="0" parTransId="{ECAD0A8C-83F0-422F-B20B-97E8A1634147}" sibTransId="{8848D908-2D61-4516-9AC7-BD5F14776B54}"/>
    <dgm:cxn modelId="{97B1A1D8-AFC0-40E9-9DCB-8E88B61F4CAA}" type="presParOf" srcId="{FB3E498C-1CB0-4F3C-AC0A-B6DDFCA50B7D}" destId="{30520F32-635D-45DB-9D89-C7622E56A504}" srcOrd="0" destOrd="0" presId="urn:microsoft.com/office/officeart/2005/8/layout/lProcess3"/>
    <dgm:cxn modelId="{D76A65B8-A061-4CAD-B518-1AD8DC98FB2E}" type="presParOf" srcId="{30520F32-635D-45DB-9D89-C7622E56A504}" destId="{507749FB-9398-4279-9BB1-7CB635B9FFE5}" srcOrd="0" destOrd="0" presId="urn:microsoft.com/office/officeart/2005/8/layout/lProcess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9D011D-2FA5-4EF4-B9E2-1662DACD3F3A}"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EEEDE2E8-6D0A-4313-ADA4-460C17C7FF23}">
      <dgm:prSet/>
      <dgm:spPr/>
      <dgm:t>
        <a:bodyPr/>
        <a:lstStyle/>
        <a:p>
          <a:r>
            <a:rPr lang="en-US" dirty="0"/>
            <a:t>Giao </a:t>
          </a:r>
          <a:r>
            <a:rPr lang="en-US" dirty="0" err="1"/>
            <a:t>diện</a:t>
          </a:r>
          <a:r>
            <a:rPr lang="en-US" dirty="0"/>
            <a:t> </a:t>
          </a:r>
          <a:r>
            <a:rPr lang="en-US" dirty="0" err="1"/>
            <a:t>người</a:t>
          </a:r>
          <a:r>
            <a:rPr lang="en-US" dirty="0"/>
            <a:t> </a:t>
          </a:r>
          <a:r>
            <a:rPr lang="en-US" dirty="0" err="1"/>
            <a:t>dùng</a:t>
          </a:r>
          <a:r>
            <a:rPr lang="en-US" dirty="0"/>
            <a:t> </a:t>
          </a:r>
          <a:r>
            <a:rPr lang="en-US" dirty="0" err="1"/>
            <a:t>của</a:t>
          </a:r>
          <a:r>
            <a:rPr lang="en-US" dirty="0"/>
            <a:t> </a:t>
          </a:r>
          <a:r>
            <a:rPr lang="en-US" dirty="0" err="1"/>
            <a:t>trang</a:t>
          </a:r>
          <a:r>
            <a:rPr lang="en-US" dirty="0"/>
            <a:t> wed </a:t>
          </a:r>
          <a:r>
            <a:rPr lang="en-US" dirty="0" err="1"/>
            <a:t>gồm</a:t>
          </a:r>
          <a:r>
            <a:rPr lang="en-US" dirty="0"/>
            <a:t> </a:t>
          </a:r>
          <a:r>
            <a:rPr lang="en-US" dirty="0" err="1"/>
            <a:t>các</a:t>
          </a:r>
          <a:r>
            <a:rPr lang="en-US" dirty="0"/>
            <a:t> </a:t>
          </a:r>
          <a:r>
            <a:rPr lang="en-US" dirty="0" err="1"/>
            <a:t>trang</a:t>
          </a:r>
          <a:r>
            <a:rPr lang="en-US" dirty="0"/>
            <a:t> HTML,CSS, </a:t>
          </a:r>
          <a:r>
            <a:rPr lang="en-US" dirty="0" err="1"/>
            <a:t>JavaScrip</a:t>
          </a:r>
          <a:endParaRPr lang="en-US" dirty="0"/>
        </a:p>
      </dgm:t>
    </dgm:pt>
    <dgm:pt modelId="{62C06FD2-7FD5-478C-8B65-30743AB67EDB}" cxnId="{41F78FBA-5E21-4591-ADD6-13F91A87145A}" type="parTrans">
      <dgm:prSet/>
      <dgm:spPr/>
      <dgm:t>
        <a:bodyPr/>
        <a:lstStyle/>
        <a:p>
          <a:endParaRPr lang="en-US"/>
        </a:p>
      </dgm:t>
    </dgm:pt>
    <dgm:pt modelId="{60165C8C-CDC9-4293-A365-194F2A68723C}" cxnId="{41F78FBA-5E21-4591-ADD6-13F91A87145A}" type="sibTrans">
      <dgm:prSet/>
      <dgm:spPr/>
      <dgm:t>
        <a:bodyPr/>
        <a:lstStyle/>
        <a:p>
          <a:endParaRPr lang="en-US"/>
        </a:p>
      </dgm:t>
    </dgm:pt>
    <dgm:pt modelId="{8353B819-61FD-446B-BC74-03A086F91A21}" type="pres">
      <dgm:prSet presAssocID="{E79D011D-2FA5-4EF4-B9E2-1662DACD3F3A}" presName="Name0" presStyleCnt="0">
        <dgm:presLayoutVars>
          <dgm:chPref val="3"/>
          <dgm:dir/>
          <dgm:animLvl val="lvl"/>
          <dgm:resizeHandles/>
        </dgm:presLayoutVars>
      </dgm:prSet>
      <dgm:spPr/>
    </dgm:pt>
    <dgm:pt modelId="{0DDB39E1-D5EF-4A2D-B9F6-B095931DE602}" type="pres">
      <dgm:prSet presAssocID="{EEEDE2E8-6D0A-4313-ADA4-460C17C7FF23}" presName="horFlow" presStyleCnt="0"/>
      <dgm:spPr/>
    </dgm:pt>
    <dgm:pt modelId="{7741295A-DF26-43A7-B1B5-0C7C30E1CC22}" type="pres">
      <dgm:prSet presAssocID="{EEEDE2E8-6D0A-4313-ADA4-460C17C7FF23}" presName="bigChev" presStyleLbl="node1" presStyleIdx="0" presStyleCnt="1" custLinFactNeighborX="-6113" custLinFactNeighborY="-15856"/>
      <dgm:spPr/>
    </dgm:pt>
  </dgm:ptLst>
  <dgm:cxnLst>
    <dgm:cxn modelId="{ADFBC40C-365F-4BB8-B974-0B229AACCA58}" type="presOf" srcId="{E79D011D-2FA5-4EF4-B9E2-1662DACD3F3A}" destId="{8353B819-61FD-446B-BC74-03A086F91A21}" srcOrd="0" destOrd="0" presId="urn:microsoft.com/office/officeart/2005/8/layout/lProcess3"/>
    <dgm:cxn modelId="{7588FA58-FF8A-476D-A164-5095DF935F6D}" type="presOf" srcId="{EEEDE2E8-6D0A-4313-ADA4-460C17C7FF23}" destId="{7741295A-DF26-43A7-B1B5-0C7C30E1CC22}" srcOrd="0" destOrd="0" presId="urn:microsoft.com/office/officeart/2005/8/layout/lProcess3"/>
    <dgm:cxn modelId="{41F78FBA-5E21-4591-ADD6-13F91A87145A}" srcId="{E79D011D-2FA5-4EF4-B9E2-1662DACD3F3A}" destId="{EEEDE2E8-6D0A-4313-ADA4-460C17C7FF23}" srcOrd="0" destOrd="0" parTransId="{62C06FD2-7FD5-478C-8B65-30743AB67EDB}" sibTransId="{60165C8C-CDC9-4293-A365-194F2A68723C}"/>
    <dgm:cxn modelId="{804ADA41-4F61-403A-AE16-4A9F715A67B3}" type="presParOf" srcId="{8353B819-61FD-446B-BC74-03A086F91A21}" destId="{0DDB39E1-D5EF-4A2D-B9F6-B095931DE602}" srcOrd="0" destOrd="0" presId="urn:microsoft.com/office/officeart/2005/8/layout/lProcess3"/>
    <dgm:cxn modelId="{4A52C43D-5322-4F88-8C3B-AB0983CA4255}" type="presParOf" srcId="{0DDB39E1-D5EF-4A2D-B9F6-B095931DE602}" destId="{7741295A-DF26-43A7-B1B5-0C7C30E1CC22}" srcOrd="0" destOrd="0" presId="urn:microsoft.com/office/officeart/2005/8/layout/lProcess3"/>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68F54-2FC2-4798-BC8F-5DECE3FBD7C3}"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E9FA8C90-F570-4637-8BB7-625B5180D8DB}">
      <dgm:prSet/>
      <dgm:spPr/>
      <dgm:t>
        <a:bodyPr/>
        <a:lstStyle/>
        <a:p>
          <a:r>
            <a:rPr lang="en-US" dirty="0" err="1"/>
            <a:t>Là</a:t>
          </a:r>
          <a:r>
            <a:rPr lang="en-US" dirty="0"/>
            <a:t> </a:t>
          </a:r>
          <a:r>
            <a:rPr lang="en-US" dirty="0" err="1"/>
            <a:t>nơi</a:t>
          </a:r>
          <a:r>
            <a:rPr lang="en-US" dirty="0"/>
            <a:t> </a:t>
          </a:r>
          <a:r>
            <a:rPr lang="en-US" dirty="0" err="1"/>
            <a:t>lưu</a:t>
          </a:r>
          <a:r>
            <a:rPr lang="en-US" dirty="0"/>
            <a:t> </a:t>
          </a:r>
          <a:r>
            <a:rPr lang="en-US" dirty="0" err="1"/>
            <a:t>chữ</a:t>
          </a:r>
          <a:r>
            <a:rPr lang="en-US" dirty="0"/>
            <a:t> </a:t>
          </a:r>
          <a:r>
            <a:rPr lang="en-US" dirty="0" err="1"/>
            <a:t>thông</a:t>
          </a:r>
          <a:r>
            <a:rPr lang="en-US" dirty="0"/>
            <a:t> tin </a:t>
          </a:r>
          <a:r>
            <a:rPr lang="en-US" dirty="0" err="1"/>
            <a:t>về</a:t>
          </a:r>
          <a:r>
            <a:rPr lang="en-US" dirty="0"/>
            <a:t> </a:t>
          </a:r>
          <a:r>
            <a:rPr lang="en-US" dirty="0" err="1"/>
            <a:t>người</a:t>
          </a:r>
          <a:r>
            <a:rPr lang="en-US" dirty="0"/>
            <a:t> dung, </a:t>
          </a:r>
          <a:r>
            <a:rPr lang="en-US" dirty="0" err="1"/>
            <a:t>các</a:t>
          </a:r>
          <a:r>
            <a:rPr lang="en-US" dirty="0"/>
            <a:t> </a:t>
          </a:r>
          <a:r>
            <a:rPr lang="en-US" dirty="0" err="1"/>
            <a:t>khóa</a:t>
          </a:r>
          <a:r>
            <a:rPr lang="en-US" dirty="0"/>
            <a:t> </a:t>
          </a:r>
          <a:r>
            <a:rPr lang="en-US" dirty="0" err="1"/>
            <a:t>học,bài</a:t>
          </a:r>
          <a:r>
            <a:rPr lang="en-US" dirty="0"/>
            <a:t> </a:t>
          </a:r>
          <a:r>
            <a:rPr lang="en-US" dirty="0" err="1"/>
            <a:t>giảng</a:t>
          </a:r>
          <a:r>
            <a:rPr lang="en-US" dirty="0"/>
            <a:t>,…</a:t>
          </a:r>
          <a:r>
            <a:rPr lang="en-US" dirty="0" err="1"/>
            <a:t>sử</a:t>
          </a:r>
          <a:r>
            <a:rPr lang="en-US" dirty="0"/>
            <a:t> </a:t>
          </a:r>
          <a:r>
            <a:rPr lang="en-US" dirty="0" err="1"/>
            <a:t>dụng</a:t>
          </a:r>
          <a:r>
            <a:rPr lang="en-US" dirty="0"/>
            <a:t> </a:t>
          </a:r>
          <a:r>
            <a:rPr lang="en-US" dirty="0" err="1"/>
            <a:t>hệ</a:t>
          </a:r>
          <a:r>
            <a:rPr lang="en-US" dirty="0"/>
            <a:t> </a:t>
          </a:r>
          <a:r>
            <a:rPr lang="en-US" dirty="0" err="1"/>
            <a:t>quản</a:t>
          </a:r>
          <a:r>
            <a:rPr lang="en-US" dirty="0"/>
            <a:t> </a:t>
          </a:r>
          <a:r>
            <a:rPr lang="en-US" dirty="0" err="1"/>
            <a:t>trị</a:t>
          </a:r>
          <a:r>
            <a:rPr lang="en-US" dirty="0"/>
            <a:t> </a:t>
          </a:r>
          <a:r>
            <a:rPr lang="en-US" dirty="0" err="1"/>
            <a:t>dùng</a:t>
          </a:r>
          <a:r>
            <a:rPr lang="en-US" dirty="0"/>
            <a:t> </a:t>
          </a:r>
          <a:r>
            <a:rPr lang="en-US" dirty="0" err="1"/>
            <a:t>liệu</a:t>
          </a:r>
          <a:r>
            <a:rPr lang="en-US" dirty="0"/>
            <a:t> </a:t>
          </a:r>
          <a:r>
            <a:rPr lang="en-US" dirty="0" err="1"/>
            <a:t>như</a:t>
          </a:r>
          <a:r>
            <a:rPr lang="en-US" dirty="0"/>
            <a:t> MySQL </a:t>
          </a:r>
          <a:r>
            <a:rPr lang="en-US" dirty="0" err="1"/>
            <a:t>để</a:t>
          </a:r>
          <a:r>
            <a:rPr lang="en-US" dirty="0"/>
            <a:t> </a:t>
          </a:r>
          <a:r>
            <a:rPr lang="en-US" dirty="0" err="1"/>
            <a:t>lưu</a:t>
          </a:r>
          <a:r>
            <a:rPr lang="en-US" dirty="0"/>
            <a:t> </a:t>
          </a:r>
          <a:r>
            <a:rPr lang="en-US" dirty="0" err="1"/>
            <a:t>trữ</a:t>
          </a:r>
          <a:r>
            <a:rPr lang="en-US" dirty="0"/>
            <a:t> </a:t>
          </a:r>
          <a:r>
            <a:rPr lang="en-US" dirty="0" err="1"/>
            <a:t>và</a:t>
          </a:r>
          <a:r>
            <a:rPr lang="en-US" dirty="0"/>
            <a:t> </a:t>
          </a:r>
          <a:r>
            <a:rPr lang="en-US" dirty="0" err="1"/>
            <a:t>truy</a:t>
          </a:r>
          <a:r>
            <a:rPr lang="en-US" dirty="0"/>
            <a:t> </a:t>
          </a:r>
          <a:r>
            <a:rPr lang="en-US" dirty="0" err="1"/>
            <a:t>xuất</a:t>
          </a:r>
          <a:r>
            <a:rPr lang="en-US" dirty="0"/>
            <a:t> </a:t>
          </a:r>
          <a:r>
            <a:rPr lang="en-US" dirty="0" err="1"/>
            <a:t>dữ</a:t>
          </a:r>
          <a:r>
            <a:rPr lang="en-US" dirty="0"/>
            <a:t> </a:t>
          </a:r>
          <a:r>
            <a:rPr lang="en-US" dirty="0" err="1"/>
            <a:t>liệu</a:t>
          </a:r>
          <a:endParaRPr lang="en-US" dirty="0"/>
        </a:p>
      </dgm:t>
    </dgm:pt>
    <dgm:pt modelId="{A7C9E687-D49B-490C-8D2A-687081C98DB1}" cxnId="{EB988566-95A6-4D55-950E-0D38F3F6AB61}" type="parTrans">
      <dgm:prSet/>
      <dgm:spPr/>
      <dgm:t>
        <a:bodyPr/>
        <a:lstStyle/>
        <a:p>
          <a:endParaRPr lang="en-US"/>
        </a:p>
      </dgm:t>
    </dgm:pt>
    <dgm:pt modelId="{98FB3D4B-7CD7-4FB9-B22F-149395E882F1}" cxnId="{EB988566-95A6-4D55-950E-0D38F3F6AB61}" type="sibTrans">
      <dgm:prSet/>
      <dgm:spPr/>
      <dgm:t>
        <a:bodyPr/>
        <a:lstStyle/>
        <a:p>
          <a:endParaRPr lang="en-US"/>
        </a:p>
      </dgm:t>
    </dgm:pt>
    <dgm:pt modelId="{D18C7CE8-4E53-4361-87E9-A9CE8E88B711}" type="pres">
      <dgm:prSet presAssocID="{1BD68F54-2FC2-4798-BC8F-5DECE3FBD7C3}" presName="Name0" presStyleCnt="0">
        <dgm:presLayoutVars>
          <dgm:chPref val="3"/>
          <dgm:dir/>
          <dgm:animLvl val="lvl"/>
          <dgm:resizeHandles/>
        </dgm:presLayoutVars>
      </dgm:prSet>
      <dgm:spPr/>
    </dgm:pt>
    <dgm:pt modelId="{D2196360-2BE4-46CE-88FF-8333B5506D94}" type="pres">
      <dgm:prSet presAssocID="{E9FA8C90-F570-4637-8BB7-625B5180D8DB}" presName="horFlow" presStyleCnt="0"/>
      <dgm:spPr/>
    </dgm:pt>
    <dgm:pt modelId="{BC59DF75-C245-4CFD-8199-BD7EEAD935BB}" type="pres">
      <dgm:prSet presAssocID="{E9FA8C90-F570-4637-8BB7-625B5180D8DB}" presName="bigChev" presStyleLbl="node1" presStyleIdx="0" presStyleCnt="1" custScaleX="160000" custScaleY="168814" custLinFactNeighborX="-19731" custLinFactNeighborY="-26338"/>
      <dgm:spPr/>
    </dgm:pt>
  </dgm:ptLst>
  <dgm:cxnLst>
    <dgm:cxn modelId="{EB988566-95A6-4D55-950E-0D38F3F6AB61}" srcId="{1BD68F54-2FC2-4798-BC8F-5DECE3FBD7C3}" destId="{E9FA8C90-F570-4637-8BB7-625B5180D8DB}" srcOrd="0" destOrd="0" parTransId="{A7C9E687-D49B-490C-8D2A-687081C98DB1}" sibTransId="{98FB3D4B-7CD7-4FB9-B22F-149395E882F1}"/>
    <dgm:cxn modelId="{A20B2EB2-23C8-4BE5-8AC1-F0A4EA54E693}" type="presOf" srcId="{1BD68F54-2FC2-4798-BC8F-5DECE3FBD7C3}" destId="{D18C7CE8-4E53-4361-87E9-A9CE8E88B711}" srcOrd="0" destOrd="0" presId="urn:microsoft.com/office/officeart/2005/8/layout/lProcess3"/>
    <dgm:cxn modelId="{007E25B5-34FC-4294-81FC-55F533699433}" type="presOf" srcId="{E9FA8C90-F570-4637-8BB7-625B5180D8DB}" destId="{BC59DF75-C245-4CFD-8199-BD7EEAD935BB}" srcOrd="0" destOrd="0" presId="urn:microsoft.com/office/officeart/2005/8/layout/lProcess3"/>
    <dgm:cxn modelId="{534CBECD-339B-44E3-AC3E-07A618DE271A}" type="presParOf" srcId="{D18C7CE8-4E53-4361-87E9-A9CE8E88B711}" destId="{D2196360-2BE4-46CE-88FF-8333B5506D94}" srcOrd="0" destOrd="0" presId="urn:microsoft.com/office/officeart/2005/8/layout/lProcess3"/>
    <dgm:cxn modelId="{61F62E47-9BC5-4231-827D-275C0F07A8E8}" type="presParOf" srcId="{D2196360-2BE4-46CE-88FF-8333B5506D94}" destId="{BC59DF75-C245-4CFD-8199-BD7EEAD935BB}" srcOrd="0" destOrd="0" presId="urn:microsoft.com/office/officeart/2005/8/layout/lProcess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D1E1D3-1B5A-4C7D-AE36-F904013F456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6C5B69D6-169E-4324-9309-2B6CE3184033}">
      <dgm:prSet/>
      <dgm:spPr/>
      <dgm:t>
        <a:bodyPr/>
        <a:lstStyle/>
        <a:p>
          <a:r>
            <a:rPr lang="en-US" b="0" dirty="0" err="1"/>
            <a:t>Xử</a:t>
          </a:r>
          <a:r>
            <a:rPr lang="en-US" b="0" dirty="0"/>
            <a:t> </a:t>
          </a:r>
          <a:r>
            <a:rPr lang="en-US" b="0" dirty="0" err="1"/>
            <a:t>lý</a:t>
          </a:r>
          <a:r>
            <a:rPr lang="en-US" b="0" dirty="0"/>
            <a:t> </a:t>
          </a:r>
          <a:r>
            <a:rPr lang="en-US" b="0" dirty="0" err="1"/>
            <a:t>các</a:t>
          </a:r>
          <a:r>
            <a:rPr lang="en-US" b="0" dirty="0"/>
            <a:t> </a:t>
          </a:r>
          <a:r>
            <a:rPr lang="en-US" b="0" dirty="0" err="1"/>
            <a:t>yêu</a:t>
          </a:r>
          <a:r>
            <a:rPr lang="en-US" b="0" dirty="0"/>
            <a:t> </a:t>
          </a:r>
          <a:r>
            <a:rPr lang="en-US" b="0" dirty="0" err="1"/>
            <a:t>cầu</a:t>
          </a:r>
          <a:r>
            <a:rPr lang="en-US" b="0" dirty="0"/>
            <a:t> </a:t>
          </a:r>
          <a:r>
            <a:rPr lang="en-US" b="0" dirty="0" err="1"/>
            <a:t>của</a:t>
          </a:r>
          <a:r>
            <a:rPr lang="en-US" b="0" dirty="0"/>
            <a:t> </a:t>
          </a:r>
          <a:r>
            <a:rPr lang="en-US" b="0" dirty="0" err="1"/>
            <a:t>người</a:t>
          </a:r>
          <a:r>
            <a:rPr lang="en-US" b="0" dirty="0"/>
            <a:t> dung, </a:t>
          </a:r>
          <a:r>
            <a:rPr lang="en-US" b="0" dirty="0" err="1"/>
            <a:t>sử</a:t>
          </a:r>
          <a:r>
            <a:rPr lang="en-US" b="0" dirty="0"/>
            <a:t> </a:t>
          </a:r>
          <a:r>
            <a:rPr lang="en-US" b="0" dirty="0" err="1"/>
            <a:t>dụng</a:t>
          </a:r>
          <a:r>
            <a:rPr lang="en-US" b="0" dirty="0"/>
            <a:t> </a:t>
          </a:r>
          <a:r>
            <a:rPr lang="en-US" b="0" dirty="0" err="1"/>
            <a:t>ngôn</a:t>
          </a:r>
          <a:r>
            <a:rPr lang="en-US" b="0" dirty="0"/>
            <a:t> </a:t>
          </a:r>
          <a:r>
            <a:rPr lang="en-US" b="0" dirty="0" err="1"/>
            <a:t>ngữ</a:t>
          </a:r>
          <a:r>
            <a:rPr lang="en-US" b="0" dirty="0"/>
            <a:t> java</a:t>
          </a:r>
          <a:endParaRPr lang="en-US" dirty="0"/>
        </a:p>
      </dgm:t>
    </dgm:pt>
    <dgm:pt modelId="{8317EAC7-772C-4DD8-AB4D-00CBD4F28D00}" cxnId="{2252D228-FF44-4334-B45B-5D8ADDF4200E}" type="parTrans">
      <dgm:prSet/>
      <dgm:spPr/>
      <dgm:t>
        <a:bodyPr/>
        <a:lstStyle/>
        <a:p>
          <a:endParaRPr lang="en-US"/>
        </a:p>
      </dgm:t>
    </dgm:pt>
    <dgm:pt modelId="{E299615F-C33A-4644-A2F8-EC604D0A3561}" cxnId="{2252D228-FF44-4334-B45B-5D8ADDF4200E}" type="sibTrans">
      <dgm:prSet/>
      <dgm:spPr/>
      <dgm:t>
        <a:bodyPr/>
        <a:lstStyle/>
        <a:p>
          <a:endParaRPr lang="en-US"/>
        </a:p>
      </dgm:t>
    </dgm:pt>
    <dgm:pt modelId="{C52303E8-519A-4DB1-8591-C7623D1ADE17}" type="pres">
      <dgm:prSet presAssocID="{F3D1E1D3-1B5A-4C7D-AE36-F904013F456E}" presName="Name0" presStyleCnt="0">
        <dgm:presLayoutVars>
          <dgm:chPref val="3"/>
          <dgm:dir/>
          <dgm:animLvl val="lvl"/>
          <dgm:resizeHandles/>
        </dgm:presLayoutVars>
      </dgm:prSet>
      <dgm:spPr/>
    </dgm:pt>
    <dgm:pt modelId="{10832EB3-2117-478E-9F01-B9E046E714D9}" type="pres">
      <dgm:prSet presAssocID="{6C5B69D6-169E-4324-9309-2B6CE3184033}" presName="horFlow" presStyleCnt="0"/>
      <dgm:spPr/>
    </dgm:pt>
    <dgm:pt modelId="{45622873-4B6B-476A-8414-4419CD407D00}" type="pres">
      <dgm:prSet presAssocID="{6C5B69D6-169E-4324-9309-2B6CE3184033}" presName="bigChev" presStyleLbl="node1" presStyleIdx="0" presStyleCnt="1" custScaleX="152608" custScaleY="153913"/>
      <dgm:spPr/>
    </dgm:pt>
  </dgm:ptLst>
  <dgm:cxnLst>
    <dgm:cxn modelId="{2252D228-FF44-4334-B45B-5D8ADDF4200E}" srcId="{F3D1E1D3-1B5A-4C7D-AE36-F904013F456E}" destId="{6C5B69D6-169E-4324-9309-2B6CE3184033}" srcOrd="0" destOrd="0" parTransId="{8317EAC7-772C-4DD8-AB4D-00CBD4F28D00}" sibTransId="{E299615F-C33A-4644-A2F8-EC604D0A3561}"/>
    <dgm:cxn modelId="{190AB9A8-E057-42A9-81F2-03EA5BE57674}" type="presOf" srcId="{F3D1E1D3-1B5A-4C7D-AE36-F904013F456E}" destId="{C52303E8-519A-4DB1-8591-C7623D1ADE17}" srcOrd="0" destOrd="0" presId="urn:microsoft.com/office/officeart/2005/8/layout/lProcess3"/>
    <dgm:cxn modelId="{5B1A31F7-2F05-4B32-8499-B55108389923}" type="presOf" srcId="{6C5B69D6-169E-4324-9309-2B6CE3184033}" destId="{45622873-4B6B-476A-8414-4419CD407D00}" srcOrd="0" destOrd="0" presId="urn:microsoft.com/office/officeart/2005/8/layout/lProcess3"/>
    <dgm:cxn modelId="{74A5E81A-3635-48C6-83BD-08E08FBF28D5}" type="presParOf" srcId="{C52303E8-519A-4DB1-8591-C7623D1ADE17}" destId="{10832EB3-2117-478E-9F01-B9E046E714D9}" srcOrd="0" destOrd="0" presId="urn:microsoft.com/office/officeart/2005/8/layout/lProcess3"/>
    <dgm:cxn modelId="{9DD4907F-38A5-4001-ADA9-206BBEBBCF08}" type="presParOf" srcId="{10832EB3-2117-478E-9F01-B9E046E714D9}" destId="{45622873-4B6B-476A-8414-4419CD407D00}" srcOrd="0" destOrd="0" presId="urn:microsoft.com/office/officeart/2005/8/layout/l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67BFC8-1A28-4029-9BBD-A55491707DE7}"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C86AEBA9-774D-40C8-B9F5-06247D247493}">
      <dgm:prSet/>
      <dgm:spPr/>
      <dgm:t>
        <a:bodyPr/>
        <a:lstStyle/>
        <a:p>
          <a:r>
            <a:rPr lang="en-US" dirty="0" err="1"/>
            <a:t>Chuyển</a:t>
          </a:r>
          <a:r>
            <a:rPr lang="en-US" dirty="0"/>
            <a:t> </a:t>
          </a:r>
          <a:r>
            <a:rPr lang="en-US" dirty="0" err="1"/>
            <a:t>khoản</a:t>
          </a:r>
          <a:r>
            <a:rPr lang="en-US" dirty="0"/>
            <a:t> qua </a:t>
          </a:r>
          <a:r>
            <a:rPr lang="en-US" dirty="0" err="1"/>
            <a:t>tài</a:t>
          </a:r>
          <a:r>
            <a:rPr lang="en-US" dirty="0"/>
            <a:t> </a:t>
          </a:r>
          <a:r>
            <a:rPr lang="en-US" dirty="0" err="1"/>
            <a:t>khoản</a:t>
          </a:r>
          <a:r>
            <a:rPr lang="en-US" dirty="0"/>
            <a:t> </a:t>
          </a:r>
          <a:r>
            <a:rPr lang="en-US" dirty="0" err="1"/>
            <a:t>ngân</a:t>
          </a:r>
          <a:r>
            <a:rPr lang="en-US" dirty="0"/>
            <a:t> </a:t>
          </a:r>
          <a:r>
            <a:rPr lang="en-US" dirty="0" err="1"/>
            <a:t>hàng</a:t>
          </a:r>
          <a:r>
            <a:rPr lang="en-US" dirty="0"/>
            <a:t> </a:t>
          </a:r>
          <a:r>
            <a:rPr lang="en-US" dirty="0" err="1"/>
            <a:t>hoặc</a:t>
          </a:r>
          <a:r>
            <a:rPr lang="en-US" dirty="0"/>
            <a:t> </a:t>
          </a:r>
          <a:r>
            <a:rPr lang="en-US" dirty="0" err="1"/>
            <a:t>đóng</a:t>
          </a:r>
          <a:r>
            <a:rPr lang="en-US" dirty="0"/>
            <a:t> </a:t>
          </a:r>
          <a:r>
            <a:rPr lang="en-US" dirty="0" err="1"/>
            <a:t>tiền</a:t>
          </a:r>
          <a:r>
            <a:rPr lang="en-US" dirty="0"/>
            <a:t> </a:t>
          </a:r>
          <a:r>
            <a:rPr lang="en-US" dirty="0" err="1"/>
            <a:t>trực</a:t>
          </a:r>
          <a:r>
            <a:rPr lang="en-US" dirty="0"/>
            <a:t> </a:t>
          </a:r>
          <a:r>
            <a:rPr lang="en-US" dirty="0" err="1"/>
            <a:t>tiếp</a:t>
          </a:r>
          <a:r>
            <a:rPr lang="en-US" dirty="0"/>
            <a:t> </a:t>
          </a:r>
          <a:r>
            <a:rPr lang="en-US" dirty="0" err="1"/>
            <a:t>tại</a:t>
          </a:r>
          <a:r>
            <a:rPr lang="en-US" dirty="0"/>
            <a:t> chi </a:t>
          </a:r>
          <a:r>
            <a:rPr lang="en-US" dirty="0" err="1"/>
            <a:t>nhánh</a:t>
          </a:r>
          <a:r>
            <a:rPr lang="en-US" dirty="0"/>
            <a:t> </a:t>
          </a:r>
          <a:r>
            <a:rPr lang="en-US" dirty="0" err="1"/>
            <a:t>của</a:t>
          </a:r>
          <a:r>
            <a:rPr lang="en-US" dirty="0"/>
            <a:t> </a:t>
          </a:r>
          <a:r>
            <a:rPr lang="en-US" dirty="0" err="1"/>
            <a:t>chung</a:t>
          </a:r>
          <a:r>
            <a:rPr lang="en-US" dirty="0"/>
            <a:t> ta</a:t>
          </a:r>
        </a:p>
      </dgm:t>
    </dgm:pt>
    <dgm:pt modelId="{ECAD0A8C-83F0-422F-B20B-97E8A1634147}" cxnId="{C2C76C88-77F3-4803-9780-7F910590214E}" type="parTrans">
      <dgm:prSet/>
      <dgm:spPr/>
      <dgm:t>
        <a:bodyPr/>
        <a:lstStyle/>
        <a:p>
          <a:endParaRPr lang="en-US"/>
        </a:p>
      </dgm:t>
    </dgm:pt>
    <dgm:pt modelId="{8848D908-2D61-4516-9AC7-BD5F14776B54}" cxnId="{C2C76C88-77F3-4803-9780-7F910590214E}" type="sibTrans">
      <dgm:prSet/>
      <dgm:spPr/>
      <dgm:t>
        <a:bodyPr/>
        <a:lstStyle/>
        <a:p>
          <a:endParaRPr lang="en-US"/>
        </a:p>
      </dgm:t>
    </dgm:pt>
    <dgm:pt modelId="{FB3E498C-1CB0-4F3C-AC0A-B6DDFCA50B7D}" type="pres">
      <dgm:prSet presAssocID="{4567BFC8-1A28-4029-9BBD-A55491707DE7}" presName="Name0" presStyleCnt="0">
        <dgm:presLayoutVars>
          <dgm:chPref val="3"/>
          <dgm:dir/>
          <dgm:animLvl val="lvl"/>
          <dgm:resizeHandles/>
        </dgm:presLayoutVars>
      </dgm:prSet>
      <dgm:spPr/>
    </dgm:pt>
    <dgm:pt modelId="{30520F32-635D-45DB-9D89-C7622E56A504}" type="pres">
      <dgm:prSet presAssocID="{C86AEBA9-774D-40C8-B9F5-06247D247493}" presName="horFlow" presStyleCnt="0"/>
      <dgm:spPr/>
    </dgm:pt>
    <dgm:pt modelId="{507749FB-9398-4279-9BB1-7CB635B9FFE5}" type="pres">
      <dgm:prSet presAssocID="{C86AEBA9-774D-40C8-B9F5-06247D247493}" presName="bigChev" presStyleLbl="node1" presStyleIdx="0" presStyleCnt="1"/>
      <dgm:spPr/>
    </dgm:pt>
  </dgm:ptLst>
  <dgm:cxnLst>
    <dgm:cxn modelId="{FEE23A0D-B61C-4EEB-A812-236EB91C2E2D}" type="presOf" srcId="{C86AEBA9-774D-40C8-B9F5-06247D247493}" destId="{507749FB-9398-4279-9BB1-7CB635B9FFE5}" srcOrd="0" destOrd="0" presId="urn:microsoft.com/office/officeart/2005/8/layout/lProcess3"/>
    <dgm:cxn modelId="{B40E1F12-9073-4BDE-B15D-5C4BB3FF5AD9}" type="presOf" srcId="{4567BFC8-1A28-4029-9BBD-A55491707DE7}" destId="{FB3E498C-1CB0-4F3C-AC0A-B6DDFCA50B7D}" srcOrd="0" destOrd="0" presId="urn:microsoft.com/office/officeart/2005/8/layout/lProcess3"/>
    <dgm:cxn modelId="{C2C76C88-77F3-4803-9780-7F910590214E}" srcId="{4567BFC8-1A28-4029-9BBD-A55491707DE7}" destId="{C86AEBA9-774D-40C8-B9F5-06247D247493}" srcOrd="0" destOrd="0" parTransId="{ECAD0A8C-83F0-422F-B20B-97E8A1634147}" sibTransId="{8848D908-2D61-4516-9AC7-BD5F14776B54}"/>
    <dgm:cxn modelId="{97B1A1D8-AFC0-40E9-9DCB-8E88B61F4CAA}" type="presParOf" srcId="{FB3E498C-1CB0-4F3C-AC0A-B6DDFCA50B7D}" destId="{30520F32-635D-45DB-9D89-C7622E56A504}" srcOrd="0" destOrd="0" presId="urn:microsoft.com/office/officeart/2005/8/layout/lProcess3"/>
    <dgm:cxn modelId="{D76A65B8-A061-4CAD-B518-1AD8DC98FB2E}" type="presParOf" srcId="{30520F32-635D-45DB-9D89-C7622E56A504}" destId="{507749FB-9398-4279-9BB1-7CB635B9FFE5}" srcOrd="0" destOrd="0" presId="urn:microsoft.com/office/officeart/2005/8/layout/lProcess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79D011D-2FA5-4EF4-B9E2-1662DACD3F3A}"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EEEDE2E8-6D0A-4313-ADA4-460C17C7FF23}">
      <dgm:prSet/>
      <dgm:spPr/>
      <dgm:t>
        <a:bodyPr/>
        <a:lstStyle/>
        <a:p>
          <a:r>
            <a:rPr lang="en-US" dirty="0"/>
            <a:t>Giao </a:t>
          </a:r>
          <a:r>
            <a:rPr lang="en-US" dirty="0" err="1"/>
            <a:t>diện</a:t>
          </a:r>
          <a:r>
            <a:rPr lang="en-US" dirty="0"/>
            <a:t> </a:t>
          </a:r>
          <a:r>
            <a:rPr lang="en-US" dirty="0" err="1"/>
            <a:t>người</a:t>
          </a:r>
          <a:r>
            <a:rPr lang="en-US" dirty="0"/>
            <a:t> </a:t>
          </a:r>
          <a:r>
            <a:rPr lang="en-US" dirty="0" err="1"/>
            <a:t>dùng</a:t>
          </a:r>
          <a:r>
            <a:rPr lang="en-US" dirty="0"/>
            <a:t> </a:t>
          </a:r>
          <a:r>
            <a:rPr lang="en-US" dirty="0" err="1"/>
            <a:t>của</a:t>
          </a:r>
          <a:r>
            <a:rPr lang="en-US" dirty="0"/>
            <a:t> </a:t>
          </a:r>
          <a:r>
            <a:rPr lang="en-US" dirty="0" err="1"/>
            <a:t>trang</a:t>
          </a:r>
          <a:r>
            <a:rPr lang="en-US" dirty="0"/>
            <a:t> wed </a:t>
          </a:r>
          <a:r>
            <a:rPr lang="en-US" dirty="0" err="1"/>
            <a:t>gồm</a:t>
          </a:r>
          <a:r>
            <a:rPr lang="en-US" dirty="0"/>
            <a:t> </a:t>
          </a:r>
          <a:r>
            <a:rPr lang="en-US" dirty="0" err="1"/>
            <a:t>các</a:t>
          </a:r>
          <a:r>
            <a:rPr lang="en-US" dirty="0"/>
            <a:t> </a:t>
          </a:r>
          <a:r>
            <a:rPr lang="en-US" dirty="0" err="1"/>
            <a:t>trang</a:t>
          </a:r>
          <a:r>
            <a:rPr lang="en-US" dirty="0"/>
            <a:t> HTML,CSS, </a:t>
          </a:r>
          <a:r>
            <a:rPr lang="en-US" dirty="0" err="1"/>
            <a:t>JavaScrip</a:t>
          </a:r>
          <a:endParaRPr lang="en-US" dirty="0"/>
        </a:p>
      </dgm:t>
    </dgm:pt>
    <dgm:pt modelId="{62C06FD2-7FD5-478C-8B65-30743AB67EDB}" cxnId="{41F78FBA-5E21-4591-ADD6-13F91A87145A}" type="parTrans">
      <dgm:prSet/>
      <dgm:spPr/>
      <dgm:t>
        <a:bodyPr/>
        <a:lstStyle/>
        <a:p>
          <a:endParaRPr lang="en-US"/>
        </a:p>
      </dgm:t>
    </dgm:pt>
    <dgm:pt modelId="{60165C8C-CDC9-4293-A365-194F2A68723C}" cxnId="{41F78FBA-5E21-4591-ADD6-13F91A87145A}" type="sibTrans">
      <dgm:prSet/>
      <dgm:spPr/>
      <dgm:t>
        <a:bodyPr/>
        <a:lstStyle/>
        <a:p>
          <a:endParaRPr lang="en-US"/>
        </a:p>
      </dgm:t>
    </dgm:pt>
    <dgm:pt modelId="{8353B819-61FD-446B-BC74-03A086F91A21}" type="pres">
      <dgm:prSet presAssocID="{E79D011D-2FA5-4EF4-B9E2-1662DACD3F3A}" presName="Name0" presStyleCnt="0">
        <dgm:presLayoutVars>
          <dgm:chPref val="3"/>
          <dgm:dir/>
          <dgm:animLvl val="lvl"/>
          <dgm:resizeHandles/>
        </dgm:presLayoutVars>
      </dgm:prSet>
      <dgm:spPr/>
    </dgm:pt>
    <dgm:pt modelId="{0DDB39E1-D5EF-4A2D-B9F6-B095931DE602}" type="pres">
      <dgm:prSet presAssocID="{EEEDE2E8-6D0A-4313-ADA4-460C17C7FF23}" presName="horFlow" presStyleCnt="0"/>
      <dgm:spPr/>
    </dgm:pt>
    <dgm:pt modelId="{7741295A-DF26-43A7-B1B5-0C7C30E1CC22}" type="pres">
      <dgm:prSet presAssocID="{EEEDE2E8-6D0A-4313-ADA4-460C17C7FF23}" presName="bigChev" presStyleLbl="node1" presStyleIdx="0" presStyleCnt="1" custLinFactNeighborX="-6113" custLinFactNeighborY="-15856"/>
      <dgm:spPr/>
    </dgm:pt>
  </dgm:ptLst>
  <dgm:cxnLst>
    <dgm:cxn modelId="{ADFBC40C-365F-4BB8-B974-0B229AACCA58}" type="presOf" srcId="{E79D011D-2FA5-4EF4-B9E2-1662DACD3F3A}" destId="{8353B819-61FD-446B-BC74-03A086F91A21}" srcOrd="0" destOrd="0" presId="urn:microsoft.com/office/officeart/2005/8/layout/lProcess3"/>
    <dgm:cxn modelId="{7588FA58-FF8A-476D-A164-5095DF935F6D}" type="presOf" srcId="{EEEDE2E8-6D0A-4313-ADA4-460C17C7FF23}" destId="{7741295A-DF26-43A7-B1B5-0C7C30E1CC22}" srcOrd="0" destOrd="0" presId="urn:microsoft.com/office/officeart/2005/8/layout/lProcess3"/>
    <dgm:cxn modelId="{41F78FBA-5E21-4591-ADD6-13F91A87145A}" srcId="{E79D011D-2FA5-4EF4-B9E2-1662DACD3F3A}" destId="{EEEDE2E8-6D0A-4313-ADA4-460C17C7FF23}" srcOrd="0" destOrd="0" parTransId="{62C06FD2-7FD5-478C-8B65-30743AB67EDB}" sibTransId="{60165C8C-CDC9-4293-A365-194F2A68723C}"/>
    <dgm:cxn modelId="{804ADA41-4F61-403A-AE16-4A9F715A67B3}" type="presParOf" srcId="{8353B819-61FD-446B-BC74-03A086F91A21}" destId="{0DDB39E1-D5EF-4A2D-B9F6-B095931DE602}" srcOrd="0" destOrd="0" presId="urn:microsoft.com/office/officeart/2005/8/layout/lProcess3"/>
    <dgm:cxn modelId="{4A52C43D-5322-4F88-8C3B-AB0983CA4255}" type="presParOf" srcId="{0DDB39E1-D5EF-4A2D-B9F6-B095931DE602}" destId="{7741295A-DF26-43A7-B1B5-0C7C30E1CC22}" srcOrd="0" destOrd="0" presId="urn:microsoft.com/office/officeart/2005/8/layout/lProcess3"/>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9A653AA-96A2-4993-9465-DB49497C2DDF}" type="doc">
      <dgm:prSet loTypeId="urn:microsoft.com/office/officeart/2005/8/layout/hProcess3" loCatId="process" qsTypeId="urn:microsoft.com/office/officeart/2005/8/quickstyle/simple1" qsCatId="simple" csTypeId="urn:microsoft.com/office/officeart/2005/8/colors/accent1_2" csCatId="accent1" phldr="1"/>
      <dgm:spPr/>
    </dgm:pt>
    <dgm:pt modelId="{946696FF-A192-463F-9A3D-CD6D9D46F0FA}">
      <dgm:prSet phldrT="[Text]" custT="1"/>
      <dgm:spPr/>
      <dgm:t>
        <a:bodyPr/>
        <a:lstStyle/>
        <a:p>
          <a:r>
            <a:rPr lang="en-US" sz="2400" dirty="0" err="1">
              <a:solidFill>
                <a:schemeClr val="bg1"/>
              </a:solidFill>
            </a:rPr>
            <a:t>Áp</a:t>
          </a:r>
          <a:r>
            <a:rPr lang="en-US" sz="2400" dirty="0">
              <a:solidFill>
                <a:schemeClr val="bg1"/>
              </a:solidFill>
            </a:rPr>
            <a:t> </a:t>
          </a:r>
          <a:r>
            <a:rPr lang="en-US" sz="2400" dirty="0" err="1">
              <a:solidFill>
                <a:schemeClr val="bg1"/>
              </a:solidFill>
            </a:rPr>
            <a:t>dụng</a:t>
          </a:r>
          <a:r>
            <a:rPr lang="en-US" sz="2400" dirty="0">
              <a:solidFill>
                <a:schemeClr val="bg1"/>
              </a:solidFill>
            </a:rPr>
            <a:t> </a:t>
          </a:r>
          <a:r>
            <a:rPr lang="en-US" sz="2400" dirty="0" err="1">
              <a:solidFill>
                <a:schemeClr val="bg1"/>
              </a:solidFill>
            </a:rPr>
            <a:t>nhiều</a:t>
          </a:r>
          <a:r>
            <a:rPr lang="en-US" sz="2400" dirty="0">
              <a:solidFill>
                <a:schemeClr val="bg1"/>
              </a:solidFill>
            </a:rPr>
            <a:t> </a:t>
          </a:r>
          <a:r>
            <a:rPr lang="en-US" sz="2400" dirty="0" err="1">
              <a:solidFill>
                <a:schemeClr val="bg1"/>
              </a:solidFill>
            </a:rPr>
            <a:t>nhiều</a:t>
          </a:r>
          <a:r>
            <a:rPr lang="en-US" sz="2400" dirty="0">
              <a:solidFill>
                <a:schemeClr val="bg1"/>
              </a:solidFill>
            </a:rPr>
            <a:t> </a:t>
          </a:r>
          <a:r>
            <a:rPr lang="en-US" sz="2400" dirty="0" err="1">
              <a:solidFill>
                <a:schemeClr val="bg1"/>
              </a:solidFill>
            </a:rPr>
            <a:t>công</a:t>
          </a:r>
          <a:r>
            <a:rPr lang="en-US" sz="2400" dirty="0">
              <a:solidFill>
                <a:schemeClr val="bg1"/>
              </a:solidFill>
            </a:rPr>
            <a:t> </a:t>
          </a:r>
          <a:r>
            <a:rPr lang="en-US" sz="2400" dirty="0" err="1">
              <a:solidFill>
                <a:schemeClr val="bg1"/>
              </a:solidFill>
            </a:rPr>
            <a:t>nghệ</a:t>
          </a:r>
          <a:r>
            <a:rPr lang="en-US" sz="2400" dirty="0">
              <a:solidFill>
                <a:schemeClr val="bg1"/>
              </a:solidFill>
            </a:rPr>
            <a:t> AI </a:t>
          </a:r>
          <a:r>
            <a:rPr lang="en-US" sz="2400" dirty="0" err="1">
              <a:solidFill>
                <a:schemeClr val="bg1"/>
              </a:solidFill>
            </a:rPr>
            <a:t>hơn</a:t>
          </a:r>
          <a:r>
            <a:rPr lang="en-US" sz="2400" dirty="0">
              <a:solidFill>
                <a:schemeClr val="bg1"/>
              </a:solidFill>
            </a:rPr>
            <a:t> </a:t>
          </a:r>
          <a:r>
            <a:rPr lang="en-US" sz="2400" dirty="0" err="1">
              <a:solidFill>
                <a:schemeClr val="bg1"/>
              </a:solidFill>
            </a:rPr>
            <a:t>vào</a:t>
          </a:r>
          <a:r>
            <a:rPr lang="en-US" sz="2400" dirty="0">
              <a:solidFill>
                <a:schemeClr val="bg1"/>
              </a:solidFill>
            </a:rPr>
            <a:t> </a:t>
          </a:r>
          <a:r>
            <a:rPr lang="en-US" sz="2400" dirty="0" err="1">
              <a:solidFill>
                <a:schemeClr val="bg1"/>
              </a:solidFill>
            </a:rPr>
            <a:t>quản</a:t>
          </a:r>
          <a:r>
            <a:rPr lang="en-US" sz="2400" dirty="0">
              <a:solidFill>
                <a:schemeClr val="bg1"/>
              </a:solidFill>
            </a:rPr>
            <a:t> </a:t>
          </a:r>
          <a:r>
            <a:rPr lang="en-US" sz="2400" dirty="0" err="1">
              <a:solidFill>
                <a:schemeClr val="bg1"/>
              </a:solidFill>
            </a:rPr>
            <a:t>lý</a:t>
          </a:r>
          <a:r>
            <a:rPr lang="en-US" sz="2400" dirty="0">
              <a:solidFill>
                <a:schemeClr val="bg1"/>
              </a:solidFill>
            </a:rPr>
            <a:t> </a:t>
          </a:r>
          <a:r>
            <a:rPr lang="en-US" sz="2400" dirty="0" err="1">
              <a:solidFill>
                <a:schemeClr val="bg1"/>
              </a:solidFill>
            </a:rPr>
            <a:t>hệ</a:t>
          </a:r>
          <a:r>
            <a:rPr lang="en-US" sz="2400" dirty="0">
              <a:solidFill>
                <a:schemeClr val="bg1"/>
              </a:solidFill>
            </a:rPr>
            <a:t> </a:t>
          </a:r>
          <a:r>
            <a:rPr lang="en-US" sz="2400" dirty="0" err="1">
              <a:solidFill>
                <a:schemeClr val="bg1"/>
              </a:solidFill>
            </a:rPr>
            <a:t>thống</a:t>
          </a:r>
          <a:endParaRPr lang="en-US" sz="2400" dirty="0">
            <a:solidFill>
              <a:schemeClr val="bg1"/>
            </a:solidFill>
          </a:endParaRPr>
        </a:p>
      </dgm:t>
    </dgm:pt>
    <dgm:pt modelId="{E2299BD0-81C0-461A-8FFB-D0406CADE64C}" cxnId="{CB61ED69-9085-4FB6-AA55-0A744577175A}" type="parTrans">
      <dgm:prSet/>
      <dgm:spPr/>
      <dgm:t>
        <a:bodyPr/>
        <a:lstStyle/>
        <a:p>
          <a:endParaRPr lang="en-US"/>
        </a:p>
      </dgm:t>
    </dgm:pt>
    <dgm:pt modelId="{B70C1A55-3B72-49D3-A34A-5EFDD9AB2F21}" cxnId="{CB61ED69-9085-4FB6-AA55-0A744577175A}" type="sibTrans">
      <dgm:prSet/>
      <dgm:spPr/>
      <dgm:t>
        <a:bodyPr/>
        <a:lstStyle/>
        <a:p>
          <a:endParaRPr lang="en-US"/>
        </a:p>
      </dgm:t>
    </dgm:pt>
    <dgm:pt modelId="{8679FCF7-F707-45DB-9F24-587EC0DED398}" type="pres">
      <dgm:prSet presAssocID="{89A653AA-96A2-4993-9465-DB49497C2DDF}" presName="Name0" presStyleCnt="0">
        <dgm:presLayoutVars>
          <dgm:dir/>
          <dgm:animLvl val="lvl"/>
          <dgm:resizeHandles val="exact"/>
        </dgm:presLayoutVars>
      </dgm:prSet>
      <dgm:spPr/>
    </dgm:pt>
    <dgm:pt modelId="{4169F72D-A3C7-4042-AAB0-9F7708DE3FA4}" type="pres">
      <dgm:prSet presAssocID="{89A653AA-96A2-4993-9465-DB49497C2DDF}" presName="dummy" presStyleCnt="0"/>
      <dgm:spPr/>
    </dgm:pt>
    <dgm:pt modelId="{C5243E30-ACA4-4B50-8CF0-B57A24B6C13D}" type="pres">
      <dgm:prSet presAssocID="{89A653AA-96A2-4993-9465-DB49497C2DDF}" presName="linH" presStyleCnt="0"/>
      <dgm:spPr/>
    </dgm:pt>
    <dgm:pt modelId="{7F2D040C-E713-408E-96EC-9478678DEB05}" type="pres">
      <dgm:prSet presAssocID="{89A653AA-96A2-4993-9465-DB49497C2DDF}" presName="padding1" presStyleCnt="0"/>
      <dgm:spPr/>
    </dgm:pt>
    <dgm:pt modelId="{F55BBA59-3999-4195-AFD2-1BF48D222777}" type="pres">
      <dgm:prSet presAssocID="{946696FF-A192-463F-9A3D-CD6D9D46F0FA}" presName="linV" presStyleCnt="0"/>
      <dgm:spPr/>
    </dgm:pt>
    <dgm:pt modelId="{696F76D4-BC55-4AAF-8A03-E4F5824C6436}" type="pres">
      <dgm:prSet presAssocID="{946696FF-A192-463F-9A3D-CD6D9D46F0FA}" presName="spVertical1" presStyleCnt="0"/>
      <dgm:spPr/>
    </dgm:pt>
    <dgm:pt modelId="{8FB8803C-719F-471F-BE20-22906639CA68}" type="pres">
      <dgm:prSet presAssocID="{946696FF-A192-463F-9A3D-CD6D9D46F0FA}" presName="parTx" presStyleLbl="revTx" presStyleIdx="0" presStyleCnt="1" custScaleY="354717" custLinFactY="-424518" custLinFactNeighborX="1805" custLinFactNeighborY="-500000">
        <dgm:presLayoutVars>
          <dgm:chMax val="0"/>
          <dgm:chPref val="0"/>
          <dgm:bulletEnabled val="1"/>
        </dgm:presLayoutVars>
      </dgm:prSet>
      <dgm:spPr/>
    </dgm:pt>
    <dgm:pt modelId="{4D5FBB91-C11E-42F0-83C4-6760E602C775}" type="pres">
      <dgm:prSet presAssocID="{946696FF-A192-463F-9A3D-CD6D9D46F0FA}" presName="spVertical2" presStyleCnt="0"/>
      <dgm:spPr/>
    </dgm:pt>
    <dgm:pt modelId="{D1ABC1F4-3999-4173-8F8A-FB9ECE646068}" type="pres">
      <dgm:prSet presAssocID="{946696FF-A192-463F-9A3D-CD6D9D46F0FA}" presName="spVertical3" presStyleCnt="0"/>
      <dgm:spPr/>
    </dgm:pt>
    <dgm:pt modelId="{F514F578-70FB-4B4E-A1C5-F3BA780DF254}" type="pres">
      <dgm:prSet presAssocID="{89A653AA-96A2-4993-9465-DB49497C2DDF}" presName="padding2" presStyleCnt="0"/>
      <dgm:spPr/>
    </dgm:pt>
    <dgm:pt modelId="{02DFBED7-A02B-4EAD-9C0D-8C64843A6843}" type="pres">
      <dgm:prSet presAssocID="{89A653AA-96A2-4993-9465-DB49497C2DDF}" presName="negArrow" presStyleCnt="0"/>
      <dgm:spPr/>
    </dgm:pt>
    <dgm:pt modelId="{674A596C-2972-4E52-A334-5C0B2C7C8A6C}" type="pres">
      <dgm:prSet presAssocID="{89A653AA-96A2-4993-9465-DB49497C2DDF}" presName="backgroundArrow" presStyleLbl="node1" presStyleIdx="0" presStyleCnt="1" custScaleY="244503" custLinFactNeighborX="-6192" custLinFactNeighborY="8018"/>
      <dgm:spPr/>
    </dgm:pt>
  </dgm:ptLst>
  <dgm:cxnLst>
    <dgm:cxn modelId="{CB61ED69-9085-4FB6-AA55-0A744577175A}" srcId="{89A653AA-96A2-4993-9465-DB49497C2DDF}" destId="{946696FF-A192-463F-9A3D-CD6D9D46F0FA}" srcOrd="0" destOrd="0" parTransId="{E2299BD0-81C0-461A-8FFB-D0406CADE64C}" sibTransId="{B70C1A55-3B72-49D3-A34A-5EFDD9AB2F21}"/>
    <dgm:cxn modelId="{E9CD7E6B-3D62-4BBC-8CB3-265D18886917}" type="presOf" srcId="{89A653AA-96A2-4993-9465-DB49497C2DDF}" destId="{8679FCF7-F707-45DB-9F24-587EC0DED398}" srcOrd="0" destOrd="0" presId="urn:microsoft.com/office/officeart/2005/8/layout/hProcess3"/>
    <dgm:cxn modelId="{B5374E96-329E-4B1D-8607-03D33B7ED649}" type="presOf" srcId="{946696FF-A192-463F-9A3D-CD6D9D46F0FA}" destId="{8FB8803C-719F-471F-BE20-22906639CA68}" srcOrd="0" destOrd="0" presId="urn:microsoft.com/office/officeart/2005/8/layout/hProcess3"/>
    <dgm:cxn modelId="{EA11BEC0-9ABE-4084-884D-CAD9DB783822}" type="presParOf" srcId="{8679FCF7-F707-45DB-9F24-587EC0DED398}" destId="{4169F72D-A3C7-4042-AAB0-9F7708DE3FA4}" srcOrd="0" destOrd="0" presId="urn:microsoft.com/office/officeart/2005/8/layout/hProcess3"/>
    <dgm:cxn modelId="{88435161-2C65-45B7-860A-A8C7C30C0C9B}" type="presParOf" srcId="{8679FCF7-F707-45DB-9F24-587EC0DED398}" destId="{C5243E30-ACA4-4B50-8CF0-B57A24B6C13D}" srcOrd="1" destOrd="0" presId="urn:microsoft.com/office/officeart/2005/8/layout/hProcess3"/>
    <dgm:cxn modelId="{FD5D1639-45B0-4196-8B46-4C970335286A}" type="presParOf" srcId="{C5243E30-ACA4-4B50-8CF0-B57A24B6C13D}" destId="{7F2D040C-E713-408E-96EC-9478678DEB05}" srcOrd="0" destOrd="0" presId="urn:microsoft.com/office/officeart/2005/8/layout/hProcess3"/>
    <dgm:cxn modelId="{19ACE137-31EC-47D5-BF88-90F94746D570}" type="presParOf" srcId="{C5243E30-ACA4-4B50-8CF0-B57A24B6C13D}" destId="{F55BBA59-3999-4195-AFD2-1BF48D222777}" srcOrd="1" destOrd="0" presId="urn:microsoft.com/office/officeart/2005/8/layout/hProcess3"/>
    <dgm:cxn modelId="{F1736F98-8BC7-4363-9711-28AE3EA940E4}" type="presParOf" srcId="{F55BBA59-3999-4195-AFD2-1BF48D222777}" destId="{696F76D4-BC55-4AAF-8A03-E4F5824C6436}" srcOrd="0" destOrd="0" presId="urn:microsoft.com/office/officeart/2005/8/layout/hProcess3"/>
    <dgm:cxn modelId="{D890EC25-EA18-4929-A391-EE7DFCFA96C8}" type="presParOf" srcId="{F55BBA59-3999-4195-AFD2-1BF48D222777}" destId="{8FB8803C-719F-471F-BE20-22906639CA68}" srcOrd="1" destOrd="0" presId="urn:microsoft.com/office/officeart/2005/8/layout/hProcess3"/>
    <dgm:cxn modelId="{6B7CF348-7AC4-4268-B914-9ADCC9BFF8F1}" type="presParOf" srcId="{F55BBA59-3999-4195-AFD2-1BF48D222777}" destId="{4D5FBB91-C11E-42F0-83C4-6760E602C775}" srcOrd="2" destOrd="0" presId="urn:microsoft.com/office/officeart/2005/8/layout/hProcess3"/>
    <dgm:cxn modelId="{07B12E43-AE3D-48EE-B573-3EC8BE7374A0}" type="presParOf" srcId="{F55BBA59-3999-4195-AFD2-1BF48D222777}" destId="{D1ABC1F4-3999-4173-8F8A-FB9ECE646068}" srcOrd="3" destOrd="0" presId="urn:microsoft.com/office/officeart/2005/8/layout/hProcess3"/>
    <dgm:cxn modelId="{F5D1CBF5-44B9-4EF4-AEEA-37DFAB901B60}" type="presParOf" srcId="{C5243E30-ACA4-4B50-8CF0-B57A24B6C13D}" destId="{F514F578-70FB-4B4E-A1C5-F3BA780DF254}" srcOrd="2" destOrd="0" presId="urn:microsoft.com/office/officeart/2005/8/layout/hProcess3"/>
    <dgm:cxn modelId="{B4DBB387-23C7-4368-BDB4-A2AA68228744}" type="presParOf" srcId="{C5243E30-ACA4-4B50-8CF0-B57A24B6C13D}" destId="{02DFBED7-A02B-4EAD-9C0D-8C64843A6843}" srcOrd="3" destOrd="0" presId="urn:microsoft.com/office/officeart/2005/8/layout/hProcess3"/>
    <dgm:cxn modelId="{91526331-8600-49DE-88E4-94F18D9FC0D1}" type="presParOf" srcId="{C5243E30-ACA4-4B50-8CF0-B57A24B6C13D}" destId="{674A596C-2972-4E52-A334-5C0B2C7C8A6C}" srcOrd="4"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765681" cy="2348248"/>
        <a:chOff x="0" y="0"/>
        <a:chExt cx="5765681" cy="2348248"/>
      </a:xfrm>
    </dsp:grpSpPr>
    <dsp:sp modelId="{BC59DF75-C245-4CFD-8199-BD7EEAD935BB}">
      <dsp:nvSpPr>
        <dsp:cNvPr id="3" name="Chevron 2"/>
        <dsp:cNvSpPr/>
      </dsp:nvSpPr>
      <dsp:spPr bwMode="white">
        <a:xfrm>
          <a:off x="0" y="0"/>
          <a:ext cx="5765681" cy="2306272"/>
        </a:xfrm>
        <a:prstGeom prst="chevron">
          <a:avLst/>
        </a:prstGeom>
      </dsp:spPr>
      <dsp:style>
        <a:lnRef idx="2">
          <a:schemeClr val="lt1"/>
        </a:lnRef>
        <a:fillRef idx="1">
          <a:schemeClr val="accent1"/>
        </a:fillRef>
        <a:effectRef idx="0">
          <a:scrgbClr r="0" g="0" b="0"/>
        </a:effectRef>
        <a:fontRef idx="minor">
          <a:schemeClr val="lt1"/>
        </a:fontRef>
      </dsp:style>
      <dsp:txBody>
        <a:bodyPr lIns="30480" tIns="15240" rIns="0" bIns="1524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en-US" dirty="0" err="1"/>
            <a:t>Là</a:t>
          </a:r>
          <a:r>
            <a:rPr lang="en-US" dirty="0"/>
            <a:t> </a:t>
          </a:r>
          <a:r>
            <a:rPr lang="en-US" dirty="0" err="1"/>
            <a:t>nơi</a:t>
          </a:r>
          <a:r>
            <a:rPr lang="en-US" dirty="0"/>
            <a:t> </a:t>
          </a:r>
          <a:r>
            <a:rPr lang="en-US" dirty="0" err="1"/>
            <a:t>lưu</a:t>
          </a:r>
          <a:r>
            <a:rPr lang="en-US" dirty="0"/>
            <a:t> </a:t>
          </a:r>
          <a:r>
            <a:rPr lang="en-US" dirty="0" err="1"/>
            <a:t>chữ</a:t>
          </a:r>
          <a:r>
            <a:rPr lang="en-US" dirty="0"/>
            <a:t> </a:t>
          </a:r>
          <a:r>
            <a:rPr lang="en-US" dirty="0" err="1"/>
            <a:t>thông</a:t>
          </a:r>
          <a:r>
            <a:rPr lang="en-US" dirty="0"/>
            <a:t> tin </a:t>
          </a:r>
          <a:r>
            <a:rPr lang="en-US" dirty="0" err="1"/>
            <a:t>về</a:t>
          </a:r>
          <a:r>
            <a:rPr lang="en-US" dirty="0"/>
            <a:t> </a:t>
          </a:r>
          <a:r>
            <a:rPr lang="en-US" dirty="0" err="1"/>
            <a:t>người</a:t>
          </a:r>
          <a:r>
            <a:rPr lang="en-US" dirty="0"/>
            <a:t> dung, </a:t>
          </a:r>
          <a:r>
            <a:rPr lang="en-US" dirty="0" err="1"/>
            <a:t>các</a:t>
          </a:r>
          <a:r>
            <a:rPr lang="en-US" dirty="0"/>
            <a:t> </a:t>
          </a:r>
          <a:r>
            <a:rPr lang="en-US" dirty="0" err="1"/>
            <a:t>khóa</a:t>
          </a:r>
          <a:r>
            <a:rPr lang="en-US" dirty="0"/>
            <a:t> </a:t>
          </a:r>
          <a:r>
            <a:rPr lang="en-US" dirty="0" err="1"/>
            <a:t>học,bài</a:t>
          </a:r>
          <a:r>
            <a:rPr lang="en-US" dirty="0"/>
            <a:t> </a:t>
          </a:r>
          <a:r>
            <a:rPr lang="en-US" dirty="0" err="1"/>
            <a:t>giảng</a:t>
          </a:r>
          <a:r>
            <a:rPr lang="en-US" dirty="0"/>
            <a:t>,…</a:t>
          </a:r>
          <a:r>
            <a:rPr lang="en-US" dirty="0" err="1"/>
            <a:t>sử</a:t>
          </a:r>
          <a:r>
            <a:rPr lang="en-US" dirty="0"/>
            <a:t> </a:t>
          </a:r>
          <a:r>
            <a:rPr lang="en-US" dirty="0" err="1"/>
            <a:t>dụng</a:t>
          </a:r>
          <a:r>
            <a:rPr lang="en-US" dirty="0"/>
            <a:t> </a:t>
          </a:r>
          <a:r>
            <a:rPr lang="en-US" dirty="0" err="1"/>
            <a:t>hệ</a:t>
          </a:r>
          <a:r>
            <a:rPr lang="en-US" dirty="0"/>
            <a:t> </a:t>
          </a:r>
          <a:r>
            <a:rPr lang="en-US" dirty="0" err="1"/>
            <a:t>quản</a:t>
          </a:r>
          <a:r>
            <a:rPr lang="en-US" dirty="0"/>
            <a:t> </a:t>
          </a:r>
          <a:r>
            <a:rPr lang="en-US" dirty="0" err="1"/>
            <a:t>trị</a:t>
          </a:r>
          <a:r>
            <a:rPr lang="en-US" dirty="0"/>
            <a:t> </a:t>
          </a:r>
          <a:r>
            <a:rPr lang="en-US" dirty="0" err="1"/>
            <a:t>dùng</a:t>
          </a:r>
          <a:r>
            <a:rPr lang="en-US" dirty="0"/>
            <a:t> </a:t>
          </a:r>
          <a:r>
            <a:rPr lang="en-US" dirty="0" err="1"/>
            <a:t>liệu</a:t>
          </a:r>
          <a:r>
            <a:rPr lang="en-US" dirty="0"/>
            <a:t> </a:t>
          </a:r>
          <a:r>
            <a:rPr lang="en-US" dirty="0" err="1"/>
            <a:t>như</a:t>
          </a:r>
          <a:r>
            <a:rPr lang="en-US" dirty="0"/>
            <a:t> MySQL </a:t>
          </a:r>
          <a:r>
            <a:rPr lang="en-US" dirty="0" err="1"/>
            <a:t>để</a:t>
          </a:r>
          <a:r>
            <a:rPr lang="en-US" dirty="0"/>
            <a:t> </a:t>
          </a:r>
          <a:r>
            <a:rPr lang="en-US" dirty="0" err="1"/>
            <a:t>lưu</a:t>
          </a:r>
          <a:r>
            <a:rPr lang="en-US" dirty="0"/>
            <a:t> </a:t>
          </a:r>
          <a:r>
            <a:rPr lang="en-US" dirty="0" err="1"/>
            <a:t>trữ</a:t>
          </a:r>
          <a:r>
            <a:rPr lang="en-US" dirty="0"/>
            <a:t> </a:t>
          </a:r>
          <a:r>
            <a:rPr lang="en-US" dirty="0" err="1"/>
            <a:t>và</a:t>
          </a:r>
          <a:r>
            <a:rPr lang="en-US" dirty="0"/>
            <a:t> </a:t>
          </a:r>
          <a:r>
            <a:rPr lang="en-US" dirty="0" err="1"/>
            <a:t>truy</a:t>
          </a:r>
          <a:r>
            <a:rPr lang="en-US" dirty="0"/>
            <a:t> </a:t>
          </a:r>
          <a:r>
            <a:rPr lang="en-US" dirty="0" err="1"/>
            <a:t>xuất</a:t>
          </a:r>
          <a:r>
            <a:rPr lang="en-US" dirty="0"/>
            <a:t> </a:t>
          </a:r>
          <a:r>
            <a:rPr lang="en-US" dirty="0" err="1"/>
            <a:t>dữ</a:t>
          </a:r>
          <a:r>
            <a:rPr lang="en-US" dirty="0"/>
            <a:t> </a:t>
          </a:r>
          <a:r>
            <a:rPr lang="en-US" dirty="0" err="1"/>
            <a:t>liệu</a:t>
          </a:r>
          <a:endParaRPr lang="en-US" dirty="0"/>
        </a:p>
      </dsp:txBody>
      <dsp:txXfrm>
        <a:off x="0" y="0"/>
        <a:ext cx="5765681" cy="2306272"/>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207469" cy="2288548"/>
        <a:chOff x="0" y="0"/>
        <a:chExt cx="8207469" cy="2288548"/>
      </a:xfrm>
    </dsp:grpSpPr>
    <dsp:sp modelId="{674A596C-2972-4E52-A334-5C0B2C7C8A6C}">
      <dsp:nvSpPr>
        <dsp:cNvPr id="4" name="Right Arrow 3"/>
        <dsp:cNvSpPr/>
      </dsp:nvSpPr>
      <dsp:spPr bwMode="white">
        <a:xfrm>
          <a:off x="0" y="0"/>
          <a:ext cx="8207469" cy="2288548"/>
        </a:xfrm>
        <a:prstGeom prst="rightArrow">
          <a:avLst/>
        </a:prstGeom>
      </dsp:spPr>
      <dsp:style>
        <a:lnRef idx="2">
          <a:schemeClr val="lt1"/>
        </a:lnRef>
        <a:fillRef idx="1">
          <a:schemeClr val="accent1"/>
        </a:fillRef>
        <a:effectRef idx="0">
          <a:scrgbClr r="0" g="0" b="0"/>
        </a:effectRef>
        <a:fontRef idx="minor">
          <a:schemeClr val="lt1"/>
        </a:fontRef>
      </dsp:style>
      <dsp:txXfrm>
        <a:off x="0" y="0"/>
        <a:ext cx="8207469" cy="2288548"/>
      </dsp:txXfrm>
    </dsp:sp>
    <dsp:sp modelId="{8FB8803C-719F-471F-BE20-22906639CA68}">
      <dsp:nvSpPr>
        <dsp:cNvPr id="3" name="Rectangles 2"/>
        <dsp:cNvSpPr/>
      </dsp:nvSpPr>
      <dsp:spPr bwMode="white">
        <a:xfrm>
          <a:off x="0" y="788994"/>
          <a:ext cx="6978734" cy="114427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203200" rIns="0" bIns="2540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dirty="0" err="1">
              <a:solidFill>
                <a:schemeClr val="bg1"/>
              </a:solidFill>
            </a:rPr>
            <a:t>Nâng</a:t>
          </a:r>
          <a:r>
            <a:rPr lang="en-US" sz="2000" dirty="0">
              <a:solidFill>
                <a:schemeClr val="bg1"/>
              </a:solidFill>
            </a:rPr>
            <a:t> </a:t>
          </a:r>
          <a:r>
            <a:rPr lang="en-US" sz="2000" dirty="0" err="1">
              <a:solidFill>
                <a:schemeClr val="bg1"/>
              </a:solidFill>
            </a:rPr>
            <a:t>cấp</a:t>
          </a:r>
          <a:r>
            <a:rPr lang="en-US" sz="2000" dirty="0">
              <a:solidFill>
                <a:schemeClr val="bg1"/>
              </a:solidFill>
            </a:rPr>
            <a:t> </a:t>
          </a:r>
          <a:r>
            <a:rPr lang="en-US" sz="2000" dirty="0" err="1">
              <a:solidFill>
                <a:schemeClr val="bg1"/>
              </a:solidFill>
            </a:rPr>
            <a:t>hoàn</a:t>
          </a:r>
          <a:r>
            <a:rPr lang="en-US" sz="2000" dirty="0">
              <a:solidFill>
                <a:schemeClr val="bg1"/>
              </a:solidFill>
            </a:rPr>
            <a:t> </a:t>
          </a:r>
          <a:r>
            <a:rPr lang="en-US" sz="2000" dirty="0" err="1">
              <a:solidFill>
                <a:schemeClr val="bg1"/>
              </a:solidFill>
            </a:rPr>
            <a:t>thiện</a:t>
          </a:r>
          <a:r>
            <a:rPr lang="en-US" sz="2000" dirty="0">
              <a:solidFill>
                <a:schemeClr val="bg1"/>
              </a:solidFill>
            </a:rPr>
            <a:t> qua </a:t>
          </a:r>
          <a:r>
            <a:rPr lang="en-US" sz="2000" dirty="0" err="1">
              <a:solidFill>
                <a:schemeClr val="bg1"/>
              </a:solidFill>
            </a:rPr>
            <a:t>những</a:t>
          </a:r>
          <a:r>
            <a:rPr lang="en-US" sz="2000" dirty="0">
              <a:solidFill>
                <a:schemeClr val="bg1"/>
              </a:solidFill>
            </a:rPr>
            <a:t> </a:t>
          </a:r>
          <a:r>
            <a:rPr lang="en-US" sz="2000" dirty="0" err="1">
              <a:solidFill>
                <a:schemeClr val="bg1"/>
              </a:solidFill>
            </a:rPr>
            <a:t>lần</a:t>
          </a:r>
          <a:r>
            <a:rPr lang="en-US" sz="2000" dirty="0">
              <a:solidFill>
                <a:schemeClr val="bg1"/>
              </a:solidFill>
            </a:rPr>
            <a:t> update</a:t>
          </a:r>
          <a:endParaRPr>
            <a:solidFill>
              <a:schemeClr val="tx1"/>
            </a:solidFill>
          </a:endParaRPr>
        </a:p>
      </dsp:txBody>
      <dsp:txXfrm>
        <a:off x="0" y="788994"/>
        <a:ext cx="6978734" cy="1144274"/>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207469" cy="2870148"/>
        <a:chOff x="0" y="0"/>
        <a:chExt cx="8207469" cy="2870148"/>
      </a:xfrm>
    </dsp:grpSpPr>
    <dsp:sp modelId="{674A596C-2972-4E52-A334-5C0B2C7C8A6C}">
      <dsp:nvSpPr>
        <dsp:cNvPr id="4" name="Right Arrow 3"/>
        <dsp:cNvSpPr/>
      </dsp:nvSpPr>
      <dsp:spPr bwMode="white">
        <a:xfrm>
          <a:off x="0" y="0"/>
          <a:ext cx="8207469" cy="2870148"/>
        </a:xfrm>
        <a:prstGeom prst="rightArrow">
          <a:avLst/>
        </a:prstGeom>
      </dsp:spPr>
      <dsp:style>
        <a:lnRef idx="2">
          <a:schemeClr val="lt1"/>
        </a:lnRef>
        <a:fillRef idx="1">
          <a:schemeClr val="accent1"/>
        </a:fillRef>
        <a:effectRef idx="0">
          <a:scrgbClr r="0" g="0" b="0"/>
        </a:effectRef>
        <a:fontRef idx="minor">
          <a:schemeClr val="lt1"/>
        </a:fontRef>
      </dsp:style>
      <dsp:txXfrm>
        <a:off x="0" y="0"/>
        <a:ext cx="8207469" cy="2870148"/>
      </dsp:txXfrm>
    </dsp:sp>
    <dsp:sp modelId="{8FB8803C-719F-471F-BE20-22906639CA68}">
      <dsp:nvSpPr>
        <dsp:cNvPr id="3" name="Rectangles 2"/>
        <dsp:cNvSpPr/>
      </dsp:nvSpPr>
      <dsp:spPr bwMode="white">
        <a:xfrm>
          <a:off x="779939" y="316355"/>
          <a:ext cx="6833334" cy="143507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203200" rIns="0" bIns="2540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dirty="0" err="1">
              <a:solidFill>
                <a:schemeClr val="bg1"/>
              </a:solidFill>
            </a:rPr>
            <a:t>Mở</a:t>
          </a:r>
          <a:r>
            <a:rPr lang="en-US" sz="2000" dirty="0">
              <a:solidFill>
                <a:schemeClr val="bg1"/>
              </a:solidFill>
            </a:rPr>
            <a:t> </a:t>
          </a:r>
          <a:r>
            <a:rPr lang="en-US" sz="2000" dirty="0" err="1">
              <a:solidFill>
                <a:schemeClr val="bg1"/>
              </a:solidFill>
            </a:rPr>
            <a:t>rộng</a:t>
          </a:r>
          <a:r>
            <a:rPr lang="en-US" sz="2000" dirty="0">
              <a:solidFill>
                <a:schemeClr val="bg1"/>
              </a:solidFill>
            </a:rPr>
            <a:t> </a:t>
          </a:r>
          <a:r>
            <a:rPr lang="en-US" sz="2000" dirty="0" err="1">
              <a:solidFill>
                <a:schemeClr val="bg1"/>
              </a:solidFill>
            </a:rPr>
            <a:t>mô</a:t>
          </a:r>
          <a:r>
            <a:rPr lang="en-US" sz="2000" dirty="0">
              <a:solidFill>
                <a:schemeClr val="bg1"/>
              </a:solidFill>
            </a:rPr>
            <a:t> </a:t>
          </a:r>
          <a:r>
            <a:rPr lang="en-US" sz="2000" dirty="0" err="1">
              <a:solidFill>
                <a:schemeClr val="bg1"/>
              </a:solidFill>
            </a:rPr>
            <a:t>hình</a:t>
          </a:r>
          <a:r>
            <a:rPr lang="en-US" sz="2000" dirty="0">
              <a:solidFill>
                <a:schemeClr val="bg1"/>
              </a:solidFill>
            </a:rPr>
            <a:t> </a:t>
          </a:r>
          <a:r>
            <a:rPr lang="en-US" sz="2000" dirty="0" err="1">
              <a:solidFill>
                <a:schemeClr val="bg1"/>
              </a:solidFill>
            </a:rPr>
            <a:t>học</a:t>
          </a:r>
          <a:r>
            <a:rPr lang="en-US" sz="2000" dirty="0">
              <a:solidFill>
                <a:schemeClr val="bg1"/>
              </a:solidFill>
            </a:rPr>
            <a:t> </a:t>
          </a:r>
          <a:r>
            <a:rPr lang="en-US" sz="2000" dirty="0" err="1">
              <a:solidFill>
                <a:schemeClr val="bg1"/>
              </a:solidFill>
            </a:rPr>
            <a:t>tập</a:t>
          </a:r>
          <a:r>
            <a:rPr lang="en-US" sz="2000" dirty="0">
              <a:solidFill>
                <a:schemeClr val="bg1"/>
              </a:solidFill>
            </a:rPr>
            <a:t> </a:t>
          </a:r>
          <a:r>
            <a:rPr lang="en-US" sz="2000" dirty="0" err="1">
              <a:solidFill>
                <a:schemeClr val="bg1"/>
              </a:solidFill>
            </a:rPr>
            <a:t>không</a:t>
          </a:r>
          <a:r>
            <a:rPr lang="en-US" sz="2000" dirty="0">
              <a:solidFill>
                <a:schemeClr val="bg1"/>
              </a:solidFill>
            </a:rPr>
            <a:t> </a:t>
          </a:r>
          <a:r>
            <a:rPr lang="en-US" sz="2000" dirty="0" err="1">
              <a:solidFill>
                <a:schemeClr val="bg1"/>
              </a:solidFill>
            </a:rPr>
            <a:t>chỉ</a:t>
          </a:r>
          <a:r>
            <a:rPr lang="en-US" sz="2000" dirty="0">
              <a:solidFill>
                <a:schemeClr val="bg1"/>
              </a:solidFill>
            </a:rPr>
            <a:t> </a:t>
          </a:r>
          <a:r>
            <a:rPr lang="en-US" sz="2000" dirty="0" err="1">
              <a:solidFill>
                <a:schemeClr val="bg1"/>
              </a:solidFill>
            </a:rPr>
            <a:t>là</a:t>
          </a:r>
          <a:r>
            <a:rPr lang="en-US" sz="2000" dirty="0">
              <a:solidFill>
                <a:schemeClr val="bg1"/>
              </a:solidFill>
            </a:rPr>
            <a:t> </a:t>
          </a:r>
          <a:r>
            <a:rPr lang="en-US" sz="2000" dirty="0" err="1">
              <a:solidFill>
                <a:schemeClr val="bg1"/>
              </a:solidFill>
            </a:rPr>
            <a:t>tiếng</a:t>
          </a:r>
          <a:r>
            <a:rPr lang="en-US" sz="2000" dirty="0">
              <a:solidFill>
                <a:schemeClr val="bg1"/>
              </a:solidFill>
            </a:rPr>
            <a:t> </a:t>
          </a:r>
          <a:r>
            <a:rPr lang="en-US" sz="2000" dirty="0" err="1">
              <a:solidFill>
                <a:schemeClr val="bg1"/>
              </a:solidFill>
            </a:rPr>
            <a:t>Nhật</a:t>
          </a:r>
          <a:endParaRPr lang="en-US" sz="2000" dirty="0">
            <a:solidFill>
              <a:schemeClr val="bg1"/>
            </a:solidFill>
          </a:endParaRPr>
        </a:p>
        <a:p>
          <a:pPr lvl="0">
            <a:lnSpc>
              <a:spcPct val="100000"/>
            </a:lnSpc>
            <a:spcBef>
              <a:spcPct val="0"/>
            </a:spcBef>
            <a:spcAft>
              <a:spcPct val="35000"/>
            </a:spcAft>
          </a:pPr>
          <a:r>
            <a:rPr lang="en-US" sz="2000" dirty="0" err="1">
              <a:solidFill>
                <a:schemeClr val="bg1"/>
              </a:solidFill>
            </a:rPr>
            <a:t>Vd</a:t>
          </a:r>
          <a:r>
            <a:rPr lang="en-US" sz="2000" dirty="0">
              <a:solidFill>
                <a:schemeClr val="bg1"/>
              </a:solidFill>
            </a:rPr>
            <a:t> </a:t>
          </a:r>
          <a:r>
            <a:rPr lang="en-US" sz="2000" dirty="0" err="1">
              <a:solidFill>
                <a:schemeClr val="bg1"/>
              </a:solidFill>
            </a:rPr>
            <a:t>như</a:t>
          </a:r>
          <a:r>
            <a:rPr lang="en-US" sz="2000" dirty="0">
              <a:solidFill>
                <a:schemeClr val="bg1"/>
              </a:solidFill>
            </a:rPr>
            <a:t> </a:t>
          </a:r>
          <a:r>
            <a:rPr lang="en-US" sz="2000" dirty="0" err="1">
              <a:solidFill>
                <a:schemeClr val="bg1"/>
              </a:solidFill>
            </a:rPr>
            <a:t>tiếng</a:t>
          </a:r>
          <a:r>
            <a:rPr lang="en-US" sz="2000" dirty="0">
              <a:solidFill>
                <a:schemeClr val="bg1"/>
              </a:solidFill>
            </a:rPr>
            <a:t> Anh, </a:t>
          </a:r>
          <a:r>
            <a:rPr lang="en-US" sz="2000" dirty="0" err="1">
              <a:solidFill>
                <a:schemeClr val="bg1"/>
              </a:solidFill>
            </a:rPr>
            <a:t>Hàn,các</a:t>
          </a:r>
          <a:r>
            <a:rPr lang="en-US" sz="2000" dirty="0">
              <a:solidFill>
                <a:schemeClr val="bg1"/>
              </a:solidFill>
            </a:rPr>
            <a:t> </a:t>
          </a:r>
          <a:r>
            <a:rPr lang="en-US" sz="2000" dirty="0" err="1">
              <a:solidFill>
                <a:schemeClr val="bg1"/>
              </a:solidFill>
            </a:rPr>
            <a:t>ngành</a:t>
          </a:r>
          <a:r>
            <a:rPr lang="en-US" sz="2000" dirty="0">
              <a:solidFill>
                <a:schemeClr val="bg1"/>
              </a:solidFill>
            </a:rPr>
            <a:t> </a:t>
          </a:r>
          <a:r>
            <a:rPr lang="en-US" sz="2000" dirty="0" err="1">
              <a:solidFill>
                <a:schemeClr val="bg1"/>
              </a:solidFill>
            </a:rPr>
            <a:t>học</a:t>
          </a:r>
          <a:r>
            <a:rPr lang="en-US" sz="2000" dirty="0">
              <a:solidFill>
                <a:schemeClr val="bg1"/>
              </a:solidFill>
            </a:rPr>
            <a:t> </a:t>
          </a:r>
          <a:r>
            <a:rPr lang="en-US" sz="2000" dirty="0" err="1">
              <a:solidFill>
                <a:schemeClr val="bg1"/>
              </a:solidFill>
            </a:rPr>
            <a:t>cntt</a:t>
          </a:r>
          <a:r>
            <a:rPr lang="en-US" sz="2000" dirty="0">
              <a:solidFill>
                <a:schemeClr val="bg1"/>
              </a:solidFill>
            </a:rPr>
            <a:t>, </a:t>
          </a:r>
          <a:r>
            <a:rPr lang="en-US" sz="2000" dirty="0" err="1">
              <a:solidFill>
                <a:schemeClr val="bg1"/>
              </a:solidFill>
            </a:rPr>
            <a:t>maketting,y</a:t>
          </a:r>
          <a:r>
            <a:rPr lang="en-US" sz="2000" dirty="0">
              <a:solidFill>
                <a:schemeClr val="bg1"/>
              </a:solidFill>
            </a:rPr>
            <a:t> </a:t>
          </a:r>
          <a:r>
            <a:rPr lang="en-US" sz="2000" dirty="0" err="1">
              <a:solidFill>
                <a:schemeClr val="bg1"/>
              </a:solidFill>
            </a:rPr>
            <a:t>học</a:t>
          </a:r>
          <a:r>
            <a:rPr lang="en-US" sz="2000" dirty="0">
              <a:solidFill>
                <a:schemeClr val="bg1"/>
              </a:solidFill>
            </a:rPr>
            <a:t>,…</a:t>
          </a:r>
          <a:endParaRPr>
            <a:solidFill>
              <a:schemeClr val="tx1"/>
            </a:solidFill>
          </a:endParaRPr>
        </a:p>
      </dsp:txBody>
      <dsp:txXfrm>
        <a:off x="779939" y="316355"/>
        <a:ext cx="6833334" cy="14350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250555" cy="1956435"/>
        <a:chOff x="0" y="0"/>
        <a:chExt cx="8250555" cy="1956435"/>
      </a:xfrm>
    </dsp:grpSpPr>
    <dsp:sp modelId="{674A596C-2972-4E52-A334-5C0B2C7C8A6C}">
      <dsp:nvSpPr>
        <dsp:cNvPr id="4" name="Right Arrow 3"/>
        <dsp:cNvSpPr/>
      </dsp:nvSpPr>
      <dsp:spPr bwMode="white">
        <a:xfrm>
          <a:off x="0" y="0"/>
          <a:ext cx="8250555" cy="1956435"/>
        </a:xfrm>
        <a:prstGeom prst="rightArrow">
          <a:avLst/>
        </a:prstGeom>
      </dsp:spPr>
      <dsp:style>
        <a:lnRef idx="2">
          <a:schemeClr val="lt1"/>
        </a:lnRef>
        <a:fillRef idx="1">
          <a:schemeClr val="accent1"/>
        </a:fillRef>
        <a:effectRef idx="0">
          <a:scrgbClr r="0" g="0" b="0"/>
        </a:effectRef>
        <a:fontRef idx="minor">
          <a:schemeClr val="lt1"/>
        </a:fontRef>
      </dsp:style>
      <dsp:txXfrm>
        <a:off x="0" y="0"/>
        <a:ext cx="8250555" cy="1956435"/>
      </dsp:txXfrm>
    </dsp:sp>
    <dsp:sp modelId="{8FB8803C-719F-471F-BE20-22906639CA68}">
      <dsp:nvSpPr>
        <dsp:cNvPr id="3" name="Rectangles 2"/>
        <dsp:cNvSpPr/>
      </dsp:nvSpPr>
      <dsp:spPr bwMode="white">
        <a:xfrm>
          <a:off x="788225" y="0"/>
          <a:ext cx="7101402" cy="97821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243840" rIns="0" bIns="304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dirty="0" err="1">
              <a:solidFill>
                <a:schemeClr val="bg1"/>
              </a:solidFill>
            </a:rPr>
            <a:t>Áp</a:t>
          </a:r>
          <a:r>
            <a:rPr lang="en-US" sz="2400" dirty="0">
              <a:solidFill>
                <a:schemeClr val="bg1"/>
              </a:solidFill>
            </a:rPr>
            <a:t> </a:t>
          </a:r>
          <a:r>
            <a:rPr lang="en-US" sz="2400" dirty="0" err="1">
              <a:solidFill>
                <a:schemeClr val="bg1"/>
              </a:solidFill>
            </a:rPr>
            <a:t>dụng</a:t>
          </a:r>
          <a:r>
            <a:rPr lang="en-US" sz="2400" dirty="0">
              <a:solidFill>
                <a:schemeClr val="bg1"/>
              </a:solidFill>
            </a:rPr>
            <a:t> </a:t>
          </a:r>
          <a:r>
            <a:rPr lang="en-US" sz="2400" dirty="0" err="1">
              <a:solidFill>
                <a:schemeClr val="bg1"/>
              </a:solidFill>
            </a:rPr>
            <a:t>nhiều</a:t>
          </a:r>
          <a:r>
            <a:rPr lang="en-US" sz="2400" dirty="0">
              <a:solidFill>
                <a:schemeClr val="bg1"/>
              </a:solidFill>
            </a:rPr>
            <a:t> </a:t>
          </a:r>
          <a:r>
            <a:rPr lang="en-US" sz="2400" dirty="0" err="1">
              <a:solidFill>
                <a:schemeClr val="bg1"/>
              </a:solidFill>
            </a:rPr>
            <a:t>nhiều</a:t>
          </a:r>
          <a:r>
            <a:rPr lang="en-US" sz="2400" dirty="0">
              <a:solidFill>
                <a:schemeClr val="bg1"/>
              </a:solidFill>
            </a:rPr>
            <a:t> </a:t>
          </a:r>
          <a:r>
            <a:rPr lang="en-US" sz="2400" dirty="0" err="1">
              <a:solidFill>
                <a:schemeClr val="bg1"/>
              </a:solidFill>
            </a:rPr>
            <a:t>công</a:t>
          </a:r>
          <a:r>
            <a:rPr lang="en-US" sz="2400" dirty="0">
              <a:solidFill>
                <a:schemeClr val="bg1"/>
              </a:solidFill>
            </a:rPr>
            <a:t> </a:t>
          </a:r>
          <a:r>
            <a:rPr lang="en-US" sz="2400" dirty="0" err="1">
              <a:solidFill>
                <a:schemeClr val="bg1"/>
              </a:solidFill>
            </a:rPr>
            <a:t>nghệ</a:t>
          </a:r>
          <a:r>
            <a:rPr lang="en-US" sz="2400" dirty="0">
              <a:solidFill>
                <a:schemeClr val="bg1"/>
              </a:solidFill>
            </a:rPr>
            <a:t> AI </a:t>
          </a:r>
          <a:r>
            <a:rPr lang="en-US" sz="2400" dirty="0" err="1">
              <a:solidFill>
                <a:schemeClr val="bg1"/>
              </a:solidFill>
            </a:rPr>
            <a:t>hơn</a:t>
          </a:r>
          <a:r>
            <a:rPr lang="en-US" sz="2400" dirty="0">
              <a:solidFill>
                <a:schemeClr val="bg1"/>
              </a:solidFill>
            </a:rPr>
            <a:t> </a:t>
          </a:r>
          <a:r>
            <a:rPr lang="en-US" sz="2400" dirty="0" err="1">
              <a:solidFill>
                <a:schemeClr val="bg1"/>
              </a:solidFill>
            </a:rPr>
            <a:t>vào</a:t>
          </a:r>
          <a:r>
            <a:rPr lang="en-US" sz="2400" dirty="0">
              <a:solidFill>
                <a:schemeClr val="bg1"/>
              </a:solidFill>
            </a:rPr>
            <a:t> </a:t>
          </a:r>
          <a:r>
            <a:rPr lang="en-US" sz="2400" dirty="0" err="1">
              <a:solidFill>
                <a:schemeClr val="bg1"/>
              </a:solidFill>
            </a:rPr>
            <a:t>quản</a:t>
          </a:r>
          <a:r>
            <a:rPr lang="en-US" sz="2400" dirty="0">
              <a:solidFill>
                <a:schemeClr val="bg1"/>
              </a:solidFill>
            </a:rPr>
            <a:t> </a:t>
          </a:r>
          <a:r>
            <a:rPr lang="en-US" sz="2400" dirty="0" err="1">
              <a:solidFill>
                <a:schemeClr val="bg1"/>
              </a:solidFill>
            </a:rPr>
            <a:t>lý</a:t>
          </a:r>
          <a:r>
            <a:rPr lang="en-US" sz="2400" dirty="0">
              <a:solidFill>
                <a:schemeClr val="bg1"/>
              </a:solidFill>
            </a:rPr>
            <a:t> </a:t>
          </a:r>
          <a:r>
            <a:rPr lang="en-US" sz="2400" dirty="0" err="1">
              <a:solidFill>
                <a:schemeClr val="bg1"/>
              </a:solidFill>
            </a:rPr>
            <a:t>hệ</a:t>
          </a:r>
          <a:r>
            <a:rPr lang="en-US" sz="2400" dirty="0">
              <a:solidFill>
                <a:schemeClr val="bg1"/>
              </a:solidFill>
            </a:rPr>
            <a:t> </a:t>
          </a:r>
          <a:r>
            <a:rPr lang="en-US" sz="2400" dirty="0" err="1">
              <a:solidFill>
                <a:schemeClr val="bg1"/>
              </a:solidFill>
            </a:rPr>
            <a:t>thống</a:t>
          </a:r>
          <a:endParaRPr lang="en-US" sz="2400" dirty="0">
            <a:solidFill>
              <a:schemeClr val="bg1"/>
            </a:solidFill>
          </a:endParaRPr>
        </a:p>
      </dsp:txBody>
      <dsp:txXfrm>
        <a:off x="788225" y="0"/>
        <a:ext cx="7101402" cy="978218"/>
      </dsp:txXfrm>
    </dsp:sp>
  </dsp:spTree>
</dsp:drawing>
</file>

<file path=ppt/diagrams/drawing1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207469" cy="2288548"/>
        <a:chOff x="0" y="0"/>
        <a:chExt cx="8207469" cy="2288548"/>
      </a:xfrm>
    </dsp:grpSpPr>
    <dsp:sp modelId="{674A596C-2972-4E52-A334-5C0B2C7C8A6C}">
      <dsp:nvSpPr>
        <dsp:cNvPr id="4" name="Right Arrow 3"/>
        <dsp:cNvSpPr/>
      </dsp:nvSpPr>
      <dsp:spPr bwMode="white">
        <a:xfrm>
          <a:off x="0" y="0"/>
          <a:ext cx="8207469" cy="2288548"/>
        </a:xfrm>
        <a:prstGeom prst="rightArrow">
          <a:avLst/>
        </a:prstGeom>
      </dsp:spPr>
      <dsp:style>
        <a:lnRef idx="2">
          <a:schemeClr val="lt1"/>
        </a:lnRef>
        <a:fillRef idx="1">
          <a:schemeClr val="accent1"/>
        </a:fillRef>
        <a:effectRef idx="0">
          <a:scrgbClr r="0" g="0" b="0"/>
        </a:effectRef>
        <a:fontRef idx="minor">
          <a:schemeClr val="lt1"/>
        </a:fontRef>
      </dsp:style>
      <dsp:txXfrm>
        <a:off x="0" y="0"/>
        <a:ext cx="8207469" cy="2288548"/>
      </dsp:txXfrm>
    </dsp:sp>
    <dsp:sp modelId="{8FB8803C-719F-471F-BE20-22906639CA68}">
      <dsp:nvSpPr>
        <dsp:cNvPr id="3" name="Rectangles 2"/>
        <dsp:cNvSpPr/>
      </dsp:nvSpPr>
      <dsp:spPr bwMode="white">
        <a:xfrm>
          <a:off x="0" y="788994"/>
          <a:ext cx="6978734" cy="114427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203200" rIns="0" bIns="2540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dirty="0" err="1">
              <a:solidFill>
                <a:schemeClr val="bg1"/>
              </a:solidFill>
            </a:rPr>
            <a:t>Nâng</a:t>
          </a:r>
          <a:r>
            <a:rPr lang="en-US" sz="2000" dirty="0">
              <a:solidFill>
                <a:schemeClr val="bg1"/>
              </a:solidFill>
            </a:rPr>
            <a:t> </a:t>
          </a:r>
          <a:r>
            <a:rPr lang="en-US" sz="2000" dirty="0" err="1">
              <a:solidFill>
                <a:schemeClr val="bg1"/>
              </a:solidFill>
            </a:rPr>
            <a:t>cấp</a:t>
          </a:r>
          <a:r>
            <a:rPr lang="en-US" sz="2000" dirty="0">
              <a:solidFill>
                <a:schemeClr val="bg1"/>
              </a:solidFill>
            </a:rPr>
            <a:t> </a:t>
          </a:r>
          <a:r>
            <a:rPr lang="en-US" sz="2000" dirty="0" err="1">
              <a:solidFill>
                <a:schemeClr val="bg1"/>
              </a:solidFill>
            </a:rPr>
            <a:t>hoàn</a:t>
          </a:r>
          <a:r>
            <a:rPr lang="en-US" sz="2000" dirty="0">
              <a:solidFill>
                <a:schemeClr val="bg1"/>
              </a:solidFill>
            </a:rPr>
            <a:t> </a:t>
          </a:r>
          <a:r>
            <a:rPr lang="en-US" sz="2000" dirty="0" err="1">
              <a:solidFill>
                <a:schemeClr val="bg1"/>
              </a:solidFill>
            </a:rPr>
            <a:t>thiện</a:t>
          </a:r>
          <a:r>
            <a:rPr lang="en-US" sz="2000" dirty="0">
              <a:solidFill>
                <a:schemeClr val="bg1"/>
              </a:solidFill>
            </a:rPr>
            <a:t> qua </a:t>
          </a:r>
          <a:r>
            <a:rPr lang="en-US" sz="2000" dirty="0" err="1">
              <a:solidFill>
                <a:schemeClr val="bg1"/>
              </a:solidFill>
            </a:rPr>
            <a:t>những</a:t>
          </a:r>
          <a:r>
            <a:rPr lang="en-US" sz="2000" dirty="0">
              <a:solidFill>
                <a:schemeClr val="bg1"/>
              </a:solidFill>
            </a:rPr>
            <a:t> </a:t>
          </a:r>
          <a:r>
            <a:rPr lang="en-US" sz="2000" dirty="0" err="1">
              <a:solidFill>
                <a:schemeClr val="bg1"/>
              </a:solidFill>
            </a:rPr>
            <a:t>lần</a:t>
          </a:r>
          <a:r>
            <a:rPr lang="en-US" sz="2000" dirty="0">
              <a:solidFill>
                <a:schemeClr val="bg1"/>
              </a:solidFill>
            </a:rPr>
            <a:t> update</a:t>
          </a:r>
          <a:endParaRPr>
            <a:solidFill>
              <a:schemeClr val="tx1"/>
            </a:solidFill>
          </a:endParaRPr>
        </a:p>
      </dsp:txBody>
      <dsp:txXfrm>
        <a:off x="0" y="788994"/>
        <a:ext cx="6978734" cy="1144274"/>
      </dsp:txXfrm>
    </dsp:sp>
  </dsp:spTree>
</dsp:drawing>
</file>

<file path=ppt/diagrams/drawing1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989570" cy="2415540"/>
        <a:chOff x="0" y="0"/>
        <a:chExt cx="7989570" cy="2415540"/>
      </a:xfrm>
    </dsp:grpSpPr>
    <dsp:sp modelId="{674A596C-2972-4E52-A334-5C0B2C7C8A6C}">
      <dsp:nvSpPr>
        <dsp:cNvPr id="4" name="Right Arrow 3"/>
        <dsp:cNvSpPr/>
      </dsp:nvSpPr>
      <dsp:spPr bwMode="white">
        <a:xfrm>
          <a:off x="0" y="0"/>
          <a:ext cx="7989570" cy="2415540"/>
        </a:xfrm>
        <a:prstGeom prst="rightArrow">
          <a:avLst/>
        </a:prstGeom>
      </dsp:spPr>
      <dsp:style>
        <a:lnRef idx="2">
          <a:schemeClr val="lt1"/>
        </a:lnRef>
        <a:fillRef idx="1">
          <a:schemeClr val="accent1"/>
        </a:fillRef>
        <a:effectRef idx="0">
          <a:scrgbClr r="0" g="0" b="0"/>
        </a:effectRef>
        <a:fontRef idx="minor">
          <a:schemeClr val="lt1"/>
        </a:fontRef>
      </dsp:style>
      <dsp:txXfrm>
        <a:off x="0" y="0"/>
        <a:ext cx="7989570" cy="2415540"/>
      </dsp:txXfrm>
    </dsp:sp>
    <dsp:sp modelId="{8FB8803C-719F-471F-BE20-22906639CA68}">
      <dsp:nvSpPr>
        <dsp:cNvPr id="3" name="Rectangles 2"/>
        <dsp:cNvSpPr/>
      </dsp:nvSpPr>
      <dsp:spPr bwMode="white">
        <a:xfrm>
          <a:off x="760940" y="266247"/>
          <a:ext cx="6746519" cy="120777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203200" rIns="0" bIns="2540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000" dirty="0" err="1">
              <a:solidFill>
                <a:schemeClr val="bg1"/>
              </a:solidFill>
            </a:rPr>
            <a:t>Mở</a:t>
          </a:r>
          <a:r>
            <a:rPr lang="en-US" sz="2000" dirty="0">
              <a:solidFill>
                <a:schemeClr val="bg1"/>
              </a:solidFill>
            </a:rPr>
            <a:t> </a:t>
          </a:r>
          <a:r>
            <a:rPr lang="en-US" sz="2000" dirty="0" err="1">
              <a:solidFill>
                <a:schemeClr val="bg1"/>
              </a:solidFill>
            </a:rPr>
            <a:t>rộng</a:t>
          </a:r>
          <a:r>
            <a:rPr lang="en-US" sz="2000" dirty="0">
              <a:solidFill>
                <a:schemeClr val="bg1"/>
              </a:solidFill>
            </a:rPr>
            <a:t> </a:t>
          </a:r>
          <a:r>
            <a:rPr lang="en-US" sz="2000" dirty="0" err="1">
              <a:solidFill>
                <a:schemeClr val="bg1"/>
              </a:solidFill>
            </a:rPr>
            <a:t>mô</a:t>
          </a:r>
          <a:r>
            <a:rPr lang="en-US" sz="2000" dirty="0">
              <a:solidFill>
                <a:schemeClr val="bg1"/>
              </a:solidFill>
            </a:rPr>
            <a:t> </a:t>
          </a:r>
          <a:r>
            <a:rPr lang="en-US" sz="2000" dirty="0" err="1">
              <a:solidFill>
                <a:schemeClr val="bg1"/>
              </a:solidFill>
            </a:rPr>
            <a:t>hình</a:t>
          </a:r>
          <a:r>
            <a:rPr lang="en-US" sz="2000" dirty="0">
              <a:solidFill>
                <a:schemeClr val="bg1"/>
              </a:solidFill>
            </a:rPr>
            <a:t> </a:t>
          </a:r>
          <a:r>
            <a:rPr lang="en-US" sz="2000" dirty="0" err="1">
              <a:solidFill>
                <a:schemeClr val="bg1"/>
              </a:solidFill>
            </a:rPr>
            <a:t>học</a:t>
          </a:r>
          <a:r>
            <a:rPr lang="en-US" sz="2000" dirty="0">
              <a:solidFill>
                <a:schemeClr val="bg1"/>
              </a:solidFill>
            </a:rPr>
            <a:t> </a:t>
          </a:r>
          <a:r>
            <a:rPr lang="en-US" sz="2000" dirty="0" err="1">
              <a:solidFill>
                <a:schemeClr val="bg1"/>
              </a:solidFill>
            </a:rPr>
            <a:t>tập</a:t>
          </a:r>
          <a:r>
            <a:rPr lang="en-US" sz="2000" dirty="0">
              <a:solidFill>
                <a:schemeClr val="bg1"/>
              </a:solidFill>
            </a:rPr>
            <a:t> </a:t>
          </a:r>
          <a:r>
            <a:rPr lang="en-US" sz="2000" dirty="0" err="1">
              <a:solidFill>
                <a:schemeClr val="bg1"/>
              </a:solidFill>
            </a:rPr>
            <a:t>không</a:t>
          </a:r>
          <a:r>
            <a:rPr lang="en-US" sz="2000" dirty="0">
              <a:solidFill>
                <a:schemeClr val="bg1"/>
              </a:solidFill>
            </a:rPr>
            <a:t> </a:t>
          </a:r>
          <a:r>
            <a:rPr lang="en-US" sz="2000" dirty="0" err="1">
              <a:solidFill>
                <a:schemeClr val="bg1"/>
              </a:solidFill>
            </a:rPr>
            <a:t>chỉ</a:t>
          </a:r>
          <a:r>
            <a:rPr lang="en-US" sz="2000" dirty="0">
              <a:solidFill>
                <a:schemeClr val="bg1"/>
              </a:solidFill>
            </a:rPr>
            <a:t> </a:t>
          </a:r>
          <a:r>
            <a:rPr lang="en-US" sz="2000" dirty="0" err="1">
              <a:solidFill>
                <a:schemeClr val="bg1"/>
              </a:solidFill>
            </a:rPr>
            <a:t>là</a:t>
          </a:r>
          <a:r>
            <a:rPr lang="en-US" sz="2000" dirty="0">
              <a:solidFill>
                <a:schemeClr val="bg1"/>
              </a:solidFill>
            </a:rPr>
            <a:t> </a:t>
          </a:r>
          <a:r>
            <a:rPr lang="en-US" sz="2000" dirty="0" err="1">
              <a:solidFill>
                <a:schemeClr val="bg1"/>
              </a:solidFill>
            </a:rPr>
            <a:t>tiếng</a:t>
          </a:r>
          <a:r>
            <a:rPr lang="en-US" sz="2000" dirty="0">
              <a:solidFill>
                <a:schemeClr val="bg1"/>
              </a:solidFill>
            </a:rPr>
            <a:t> </a:t>
          </a:r>
          <a:r>
            <a:rPr lang="en-US" sz="2000" dirty="0" err="1">
              <a:solidFill>
                <a:schemeClr val="bg1"/>
              </a:solidFill>
            </a:rPr>
            <a:t>Nhật</a:t>
          </a:r>
          <a:endParaRPr lang="en-US" sz="2000" dirty="0">
            <a:solidFill>
              <a:schemeClr val="bg1"/>
            </a:solidFill>
          </a:endParaRPr>
        </a:p>
        <a:p>
          <a:pPr lvl="0">
            <a:lnSpc>
              <a:spcPct val="100000"/>
            </a:lnSpc>
            <a:spcBef>
              <a:spcPct val="0"/>
            </a:spcBef>
            <a:spcAft>
              <a:spcPct val="35000"/>
            </a:spcAft>
          </a:pPr>
          <a:r>
            <a:rPr lang="en-US" sz="2000" dirty="0" err="1">
              <a:solidFill>
                <a:schemeClr val="bg1"/>
              </a:solidFill>
            </a:rPr>
            <a:t>Vd</a:t>
          </a:r>
          <a:r>
            <a:rPr lang="en-US" sz="2000" dirty="0">
              <a:solidFill>
                <a:schemeClr val="bg1"/>
              </a:solidFill>
            </a:rPr>
            <a:t> </a:t>
          </a:r>
          <a:r>
            <a:rPr lang="en-US" sz="2000" dirty="0" err="1">
              <a:solidFill>
                <a:schemeClr val="bg1"/>
              </a:solidFill>
            </a:rPr>
            <a:t>như</a:t>
          </a:r>
          <a:r>
            <a:rPr lang="en-US" sz="2000" dirty="0">
              <a:solidFill>
                <a:schemeClr val="bg1"/>
              </a:solidFill>
            </a:rPr>
            <a:t> </a:t>
          </a:r>
          <a:r>
            <a:rPr lang="en-US" sz="2000" dirty="0" err="1">
              <a:solidFill>
                <a:schemeClr val="bg1"/>
              </a:solidFill>
            </a:rPr>
            <a:t>tiếng</a:t>
          </a:r>
          <a:r>
            <a:rPr lang="en-US" sz="2000" dirty="0">
              <a:solidFill>
                <a:schemeClr val="bg1"/>
              </a:solidFill>
            </a:rPr>
            <a:t> Anh, </a:t>
          </a:r>
          <a:r>
            <a:rPr lang="en-US" sz="2000" dirty="0" err="1">
              <a:solidFill>
                <a:schemeClr val="bg1"/>
              </a:solidFill>
            </a:rPr>
            <a:t>Hàn,các</a:t>
          </a:r>
          <a:r>
            <a:rPr lang="en-US" sz="2000" dirty="0">
              <a:solidFill>
                <a:schemeClr val="bg1"/>
              </a:solidFill>
            </a:rPr>
            <a:t> </a:t>
          </a:r>
          <a:r>
            <a:rPr lang="en-US" sz="2000" dirty="0" err="1">
              <a:solidFill>
                <a:schemeClr val="bg1"/>
              </a:solidFill>
            </a:rPr>
            <a:t>ngành</a:t>
          </a:r>
          <a:r>
            <a:rPr lang="en-US" sz="2000" dirty="0">
              <a:solidFill>
                <a:schemeClr val="bg1"/>
              </a:solidFill>
            </a:rPr>
            <a:t> </a:t>
          </a:r>
          <a:r>
            <a:rPr lang="en-US" sz="2000" dirty="0" err="1">
              <a:solidFill>
                <a:schemeClr val="bg1"/>
              </a:solidFill>
            </a:rPr>
            <a:t>học</a:t>
          </a:r>
          <a:r>
            <a:rPr lang="en-US" sz="2000" dirty="0">
              <a:solidFill>
                <a:schemeClr val="bg1"/>
              </a:solidFill>
            </a:rPr>
            <a:t> </a:t>
          </a:r>
          <a:r>
            <a:rPr lang="en-US" sz="2000" dirty="0" err="1">
              <a:solidFill>
                <a:schemeClr val="bg1"/>
              </a:solidFill>
            </a:rPr>
            <a:t>cntt</a:t>
          </a:r>
          <a:r>
            <a:rPr lang="en-US" sz="2000" dirty="0">
              <a:solidFill>
                <a:schemeClr val="bg1"/>
              </a:solidFill>
            </a:rPr>
            <a:t>, </a:t>
          </a:r>
          <a:r>
            <a:rPr lang="en-US" sz="2000" dirty="0" err="1">
              <a:solidFill>
                <a:schemeClr val="bg1"/>
              </a:solidFill>
            </a:rPr>
            <a:t>maketting,y</a:t>
          </a:r>
          <a:r>
            <a:rPr lang="en-US" sz="2000" dirty="0">
              <a:solidFill>
                <a:schemeClr val="bg1"/>
              </a:solidFill>
            </a:rPr>
            <a:t> </a:t>
          </a:r>
          <a:r>
            <a:rPr lang="en-US" sz="2000" dirty="0" err="1">
              <a:solidFill>
                <a:schemeClr val="bg1"/>
              </a:solidFill>
            </a:rPr>
            <a:t>học</a:t>
          </a:r>
          <a:r>
            <a:rPr lang="en-US" sz="2000" dirty="0">
              <a:solidFill>
                <a:schemeClr val="bg1"/>
              </a:solidFill>
            </a:rPr>
            <a:t>,…</a:t>
          </a:r>
          <a:endParaRPr>
            <a:solidFill>
              <a:schemeClr val="tx1"/>
            </a:solidFill>
          </a:endParaRPr>
        </a:p>
      </dsp:txBody>
      <dsp:txXfrm>
        <a:off x="760940" y="266247"/>
        <a:ext cx="6746519" cy="120777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358470" cy="2164698"/>
        <a:chOff x="0" y="0"/>
        <a:chExt cx="5358470" cy="2164698"/>
      </a:xfrm>
    </dsp:grpSpPr>
    <dsp:sp modelId="{45622873-4B6B-476A-8414-4419CD407D00}">
      <dsp:nvSpPr>
        <dsp:cNvPr id="3" name="Chevron 2"/>
        <dsp:cNvSpPr/>
      </dsp:nvSpPr>
      <dsp:spPr bwMode="white">
        <a:xfrm>
          <a:off x="0" y="10655"/>
          <a:ext cx="5358470" cy="2143388"/>
        </a:xfrm>
        <a:prstGeom prst="chevron">
          <a:avLst/>
        </a:prstGeom>
      </dsp:spPr>
      <dsp:style>
        <a:lnRef idx="2">
          <a:schemeClr val="lt1"/>
        </a:lnRef>
        <a:fillRef idx="1">
          <a:schemeClr val="accent1"/>
        </a:fillRef>
        <a:effectRef idx="0">
          <a:scrgbClr r="0" g="0" b="0"/>
        </a:effectRef>
        <a:fontRef idx="minor">
          <a:schemeClr val="lt1"/>
        </a:fontRef>
      </dsp:style>
      <dsp:txBody>
        <a:bodyPr lIns="43180" tIns="21590" rIns="0" bIns="21590" anchor="ctr"/>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lvl="0">
            <a:lnSpc>
              <a:spcPct val="100000"/>
            </a:lnSpc>
            <a:spcBef>
              <a:spcPct val="0"/>
            </a:spcBef>
            <a:spcAft>
              <a:spcPct val="35000"/>
            </a:spcAft>
          </a:pPr>
          <a:r>
            <a:rPr lang="en-US" b="0" dirty="0" err="1"/>
            <a:t>Xử</a:t>
          </a:r>
          <a:r>
            <a:rPr lang="en-US" b="0" dirty="0"/>
            <a:t> </a:t>
          </a:r>
          <a:r>
            <a:rPr lang="en-US" b="0" dirty="0" err="1"/>
            <a:t>lý</a:t>
          </a:r>
          <a:r>
            <a:rPr lang="en-US" b="0" dirty="0"/>
            <a:t> </a:t>
          </a:r>
          <a:r>
            <a:rPr lang="en-US" b="0" dirty="0" err="1"/>
            <a:t>các</a:t>
          </a:r>
          <a:r>
            <a:rPr lang="en-US" b="0" dirty="0"/>
            <a:t> </a:t>
          </a:r>
          <a:r>
            <a:rPr lang="en-US" b="0" dirty="0" err="1"/>
            <a:t>yêu</a:t>
          </a:r>
          <a:r>
            <a:rPr lang="en-US" b="0" dirty="0"/>
            <a:t> </a:t>
          </a:r>
          <a:r>
            <a:rPr lang="en-US" b="0" dirty="0" err="1"/>
            <a:t>cầu</a:t>
          </a:r>
          <a:r>
            <a:rPr lang="en-US" b="0" dirty="0"/>
            <a:t> </a:t>
          </a:r>
          <a:r>
            <a:rPr lang="en-US" b="0" dirty="0" err="1"/>
            <a:t>của</a:t>
          </a:r>
          <a:r>
            <a:rPr lang="en-US" b="0" dirty="0"/>
            <a:t> </a:t>
          </a:r>
          <a:r>
            <a:rPr lang="en-US" b="0" dirty="0" err="1"/>
            <a:t>người</a:t>
          </a:r>
          <a:r>
            <a:rPr lang="en-US" b="0" dirty="0"/>
            <a:t> dung, </a:t>
          </a:r>
          <a:r>
            <a:rPr lang="en-US" b="0" dirty="0" err="1"/>
            <a:t>sử</a:t>
          </a:r>
          <a:r>
            <a:rPr lang="en-US" b="0" dirty="0"/>
            <a:t> </a:t>
          </a:r>
          <a:r>
            <a:rPr lang="en-US" b="0" dirty="0" err="1"/>
            <a:t>dụng</a:t>
          </a:r>
          <a:r>
            <a:rPr lang="en-US" b="0" dirty="0"/>
            <a:t> </a:t>
          </a:r>
          <a:r>
            <a:rPr lang="en-US" b="0" dirty="0" err="1"/>
            <a:t>ngôn</a:t>
          </a:r>
          <a:r>
            <a:rPr lang="en-US" b="0" dirty="0"/>
            <a:t> </a:t>
          </a:r>
          <a:r>
            <a:rPr lang="en-US" b="0" dirty="0" err="1"/>
            <a:t>ngữ</a:t>
          </a:r>
          <a:r>
            <a:rPr lang="en-US" b="0" dirty="0"/>
            <a:t> java</a:t>
          </a:r>
          <a:endParaRPr lang="en-US" dirty="0"/>
        </a:p>
      </dsp:txBody>
      <dsp:txXfrm>
        <a:off x="0" y="10655"/>
        <a:ext cx="5358470" cy="2143388"/>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563120" cy="2516202"/>
        <a:chOff x="0" y="0"/>
        <a:chExt cx="5563120" cy="2516202"/>
      </a:xfrm>
    </dsp:grpSpPr>
    <dsp:sp modelId="{507749FB-9398-4279-9BB1-7CB635B9FFE5}">
      <dsp:nvSpPr>
        <dsp:cNvPr id="3" name="Chevron 2"/>
        <dsp:cNvSpPr/>
      </dsp:nvSpPr>
      <dsp:spPr bwMode="white">
        <a:xfrm>
          <a:off x="0" y="145477"/>
          <a:ext cx="5563120" cy="2225248"/>
        </a:xfrm>
        <a:prstGeom prst="chevron">
          <a:avLst/>
        </a:prstGeom>
      </dsp:spPr>
      <dsp:style>
        <a:lnRef idx="2">
          <a:schemeClr val="lt1"/>
        </a:lnRef>
        <a:fillRef idx="1">
          <a:schemeClr val="accent1"/>
        </a:fillRef>
        <a:effectRef idx="0">
          <a:scrgbClr r="0" g="0" b="0"/>
        </a:effectRef>
        <a:fontRef idx="minor">
          <a:schemeClr val="lt1"/>
        </a:fontRef>
      </dsp:style>
      <dsp:txBody>
        <a:bodyPr lIns="35560" tIns="17780" rIns="0" bIns="1778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dirty="0" err="1"/>
            <a:t>Chuyển</a:t>
          </a:r>
          <a:r>
            <a:rPr lang="en-US" dirty="0"/>
            <a:t> </a:t>
          </a:r>
          <a:r>
            <a:rPr lang="en-US" dirty="0" err="1"/>
            <a:t>khoản</a:t>
          </a:r>
          <a:r>
            <a:rPr lang="en-US" dirty="0"/>
            <a:t> qua </a:t>
          </a:r>
          <a:r>
            <a:rPr lang="en-US" dirty="0" err="1"/>
            <a:t>tài</a:t>
          </a:r>
          <a:r>
            <a:rPr lang="en-US" dirty="0"/>
            <a:t> </a:t>
          </a:r>
          <a:r>
            <a:rPr lang="en-US" dirty="0" err="1"/>
            <a:t>khoản</a:t>
          </a:r>
          <a:r>
            <a:rPr lang="en-US" dirty="0"/>
            <a:t> </a:t>
          </a:r>
          <a:r>
            <a:rPr lang="en-US" dirty="0" err="1"/>
            <a:t>ngân</a:t>
          </a:r>
          <a:r>
            <a:rPr lang="en-US" dirty="0"/>
            <a:t> </a:t>
          </a:r>
          <a:r>
            <a:rPr lang="en-US" dirty="0" err="1"/>
            <a:t>hàng</a:t>
          </a:r>
          <a:r>
            <a:rPr lang="en-US" dirty="0"/>
            <a:t> </a:t>
          </a:r>
          <a:r>
            <a:rPr lang="en-US" dirty="0" err="1"/>
            <a:t>hoặc</a:t>
          </a:r>
          <a:r>
            <a:rPr lang="en-US" dirty="0"/>
            <a:t> </a:t>
          </a:r>
          <a:r>
            <a:rPr lang="en-US" dirty="0" err="1"/>
            <a:t>đóng</a:t>
          </a:r>
          <a:r>
            <a:rPr lang="en-US" dirty="0"/>
            <a:t> </a:t>
          </a:r>
          <a:r>
            <a:rPr lang="en-US" dirty="0" err="1"/>
            <a:t>tiền</a:t>
          </a:r>
          <a:r>
            <a:rPr lang="en-US" dirty="0"/>
            <a:t> </a:t>
          </a:r>
          <a:r>
            <a:rPr lang="en-US" dirty="0" err="1"/>
            <a:t>trực</a:t>
          </a:r>
          <a:r>
            <a:rPr lang="en-US" dirty="0"/>
            <a:t> </a:t>
          </a:r>
          <a:r>
            <a:rPr lang="en-US" dirty="0" err="1"/>
            <a:t>tiếp</a:t>
          </a:r>
          <a:r>
            <a:rPr lang="en-US" dirty="0"/>
            <a:t> </a:t>
          </a:r>
          <a:r>
            <a:rPr lang="en-US" dirty="0" err="1"/>
            <a:t>tại</a:t>
          </a:r>
          <a:r>
            <a:rPr lang="en-US" dirty="0"/>
            <a:t> chi </a:t>
          </a:r>
          <a:r>
            <a:rPr lang="en-US" dirty="0" err="1"/>
            <a:t>nhánh</a:t>
          </a:r>
          <a:r>
            <a:rPr lang="en-US" dirty="0"/>
            <a:t> </a:t>
          </a:r>
          <a:r>
            <a:rPr lang="en-US" dirty="0" err="1"/>
            <a:t>của</a:t>
          </a:r>
          <a:r>
            <a:rPr lang="en-US" dirty="0"/>
            <a:t> </a:t>
          </a:r>
          <a:r>
            <a:rPr lang="en-US" dirty="0" err="1"/>
            <a:t>chung</a:t>
          </a:r>
          <a:r>
            <a:rPr lang="en-US" dirty="0"/>
            <a:t> ta</a:t>
          </a:r>
        </a:p>
      </dsp:txBody>
      <dsp:txXfrm>
        <a:off x="0" y="145477"/>
        <a:ext cx="5563120" cy="2225248"/>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358470" cy="2516202"/>
        <a:chOff x="0" y="0"/>
        <a:chExt cx="5358470" cy="2516202"/>
      </a:xfrm>
    </dsp:grpSpPr>
    <dsp:sp modelId="{7741295A-DF26-43A7-B1B5-0C7C30E1CC22}">
      <dsp:nvSpPr>
        <dsp:cNvPr id="3" name="Chevron 2"/>
        <dsp:cNvSpPr/>
      </dsp:nvSpPr>
      <dsp:spPr bwMode="white">
        <a:xfrm>
          <a:off x="0" y="0"/>
          <a:ext cx="5358470" cy="2143388"/>
        </a:xfrm>
        <a:prstGeom prst="chevron">
          <a:avLst/>
        </a:prstGeom>
      </dsp:spPr>
      <dsp:style>
        <a:lnRef idx="2">
          <a:schemeClr val="lt1"/>
        </a:lnRef>
        <a:fillRef idx="1">
          <a:schemeClr val="accent1"/>
        </a:fillRef>
        <a:effectRef idx="0">
          <a:scrgbClr r="0" g="0" b="0"/>
        </a:effectRef>
        <a:fontRef idx="minor">
          <a:schemeClr val="lt1"/>
        </a:fontRef>
      </dsp:style>
      <dsp:txBody>
        <a:bodyPr lIns="38100" tIns="19050" rIns="0" bIns="1905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dirty="0"/>
            <a:t>Giao </a:t>
          </a:r>
          <a:r>
            <a:rPr lang="en-US" dirty="0" err="1"/>
            <a:t>diện</a:t>
          </a:r>
          <a:r>
            <a:rPr lang="en-US" dirty="0"/>
            <a:t> </a:t>
          </a:r>
          <a:r>
            <a:rPr lang="en-US" dirty="0" err="1"/>
            <a:t>người</a:t>
          </a:r>
          <a:r>
            <a:rPr lang="en-US" dirty="0"/>
            <a:t> </a:t>
          </a:r>
          <a:r>
            <a:rPr lang="en-US" dirty="0" err="1"/>
            <a:t>dùng</a:t>
          </a:r>
          <a:r>
            <a:rPr lang="en-US" dirty="0"/>
            <a:t> </a:t>
          </a:r>
          <a:r>
            <a:rPr lang="en-US" dirty="0" err="1"/>
            <a:t>của</a:t>
          </a:r>
          <a:r>
            <a:rPr lang="en-US" dirty="0"/>
            <a:t> </a:t>
          </a:r>
          <a:r>
            <a:rPr lang="en-US" dirty="0" err="1"/>
            <a:t>trang</a:t>
          </a:r>
          <a:r>
            <a:rPr lang="en-US" dirty="0"/>
            <a:t> wed </a:t>
          </a:r>
          <a:r>
            <a:rPr lang="en-US" dirty="0" err="1"/>
            <a:t>gồm</a:t>
          </a:r>
          <a:r>
            <a:rPr lang="en-US" dirty="0"/>
            <a:t> </a:t>
          </a:r>
          <a:r>
            <a:rPr lang="en-US" dirty="0" err="1"/>
            <a:t>các</a:t>
          </a:r>
          <a:r>
            <a:rPr lang="en-US" dirty="0"/>
            <a:t> </a:t>
          </a:r>
          <a:r>
            <a:rPr lang="en-US" dirty="0" err="1"/>
            <a:t>trang</a:t>
          </a:r>
          <a:r>
            <a:rPr lang="en-US" dirty="0"/>
            <a:t> HTML,CSS, </a:t>
          </a:r>
          <a:r>
            <a:rPr lang="en-US" dirty="0" err="1"/>
            <a:t>JavaScrip</a:t>
          </a:r>
          <a:endParaRPr lang="en-US" dirty="0"/>
        </a:p>
      </dsp:txBody>
      <dsp:txXfrm>
        <a:off x="0" y="0"/>
        <a:ext cx="5358470" cy="2143388"/>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765681" cy="2348248"/>
        <a:chOff x="0" y="0"/>
        <a:chExt cx="5765681" cy="2348248"/>
      </a:xfrm>
    </dsp:grpSpPr>
    <dsp:sp modelId="{BC59DF75-C245-4CFD-8199-BD7EEAD935BB}">
      <dsp:nvSpPr>
        <dsp:cNvPr id="3" name="Chevron 2"/>
        <dsp:cNvSpPr/>
      </dsp:nvSpPr>
      <dsp:spPr bwMode="white">
        <a:xfrm>
          <a:off x="0" y="0"/>
          <a:ext cx="5765681" cy="2306272"/>
        </a:xfrm>
        <a:prstGeom prst="chevron">
          <a:avLst/>
        </a:prstGeom>
      </dsp:spPr>
      <dsp:style>
        <a:lnRef idx="2">
          <a:schemeClr val="lt1"/>
        </a:lnRef>
        <a:fillRef idx="1">
          <a:schemeClr val="accent1"/>
        </a:fillRef>
        <a:effectRef idx="0">
          <a:scrgbClr r="0" g="0" b="0"/>
        </a:effectRef>
        <a:fontRef idx="minor">
          <a:schemeClr val="lt1"/>
        </a:fontRef>
      </dsp:style>
      <dsp:txBody>
        <a:bodyPr lIns="30480" tIns="15240" rIns="0" bIns="1524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lang="en-US" dirty="0" err="1"/>
            <a:t>Là</a:t>
          </a:r>
          <a:r>
            <a:rPr lang="en-US" dirty="0"/>
            <a:t> </a:t>
          </a:r>
          <a:r>
            <a:rPr lang="en-US" dirty="0" err="1"/>
            <a:t>nơi</a:t>
          </a:r>
          <a:r>
            <a:rPr lang="en-US" dirty="0"/>
            <a:t> </a:t>
          </a:r>
          <a:r>
            <a:rPr lang="en-US" dirty="0" err="1"/>
            <a:t>lưu</a:t>
          </a:r>
          <a:r>
            <a:rPr lang="en-US" dirty="0"/>
            <a:t> </a:t>
          </a:r>
          <a:r>
            <a:rPr lang="en-US" dirty="0" err="1"/>
            <a:t>chữ</a:t>
          </a:r>
          <a:r>
            <a:rPr lang="en-US" dirty="0"/>
            <a:t> </a:t>
          </a:r>
          <a:r>
            <a:rPr lang="en-US" dirty="0" err="1"/>
            <a:t>thông</a:t>
          </a:r>
          <a:r>
            <a:rPr lang="en-US" dirty="0"/>
            <a:t> tin </a:t>
          </a:r>
          <a:r>
            <a:rPr lang="en-US" dirty="0" err="1"/>
            <a:t>về</a:t>
          </a:r>
          <a:r>
            <a:rPr lang="en-US" dirty="0"/>
            <a:t> </a:t>
          </a:r>
          <a:r>
            <a:rPr lang="en-US" dirty="0" err="1"/>
            <a:t>người</a:t>
          </a:r>
          <a:r>
            <a:rPr lang="en-US" dirty="0"/>
            <a:t> dung, </a:t>
          </a:r>
          <a:r>
            <a:rPr lang="en-US" dirty="0" err="1"/>
            <a:t>các</a:t>
          </a:r>
          <a:r>
            <a:rPr lang="en-US" dirty="0"/>
            <a:t> </a:t>
          </a:r>
          <a:r>
            <a:rPr lang="en-US" dirty="0" err="1"/>
            <a:t>khóa</a:t>
          </a:r>
          <a:r>
            <a:rPr lang="en-US" dirty="0"/>
            <a:t> </a:t>
          </a:r>
          <a:r>
            <a:rPr lang="en-US" dirty="0" err="1"/>
            <a:t>học,bài</a:t>
          </a:r>
          <a:r>
            <a:rPr lang="en-US" dirty="0"/>
            <a:t> </a:t>
          </a:r>
          <a:r>
            <a:rPr lang="en-US" dirty="0" err="1"/>
            <a:t>giảng</a:t>
          </a:r>
          <a:r>
            <a:rPr lang="en-US" dirty="0"/>
            <a:t>,…</a:t>
          </a:r>
          <a:r>
            <a:rPr lang="en-US" dirty="0" err="1"/>
            <a:t>sử</a:t>
          </a:r>
          <a:r>
            <a:rPr lang="en-US" dirty="0"/>
            <a:t> </a:t>
          </a:r>
          <a:r>
            <a:rPr lang="en-US" dirty="0" err="1"/>
            <a:t>dụng</a:t>
          </a:r>
          <a:r>
            <a:rPr lang="en-US" dirty="0"/>
            <a:t> </a:t>
          </a:r>
          <a:r>
            <a:rPr lang="en-US" dirty="0" err="1"/>
            <a:t>hệ</a:t>
          </a:r>
          <a:r>
            <a:rPr lang="en-US" dirty="0"/>
            <a:t> </a:t>
          </a:r>
          <a:r>
            <a:rPr lang="en-US" dirty="0" err="1"/>
            <a:t>quản</a:t>
          </a:r>
          <a:r>
            <a:rPr lang="en-US" dirty="0"/>
            <a:t> </a:t>
          </a:r>
          <a:r>
            <a:rPr lang="en-US" dirty="0" err="1"/>
            <a:t>trị</a:t>
          </a:r>
          <a:r>
            <a:rPr lang="en-US" dirty="0"/>
            <a:t> </a:t>
          </a:r>
          <a:r>
            <a:rPr lang="en-US" dirty="0" err="1"/>
            <a:t>dùng</a:t>
          </a:r>
          <a:r>
            <a:rPr lang="en-US" dirty="0"/>
            <a:t> </a:t>
          </a:r>
          <a:r>
            <a:rPr lang="en-US" dirty="0" err="1"/>
            <a:t>liệu</a:t>
          </a:r>
          <a:r>
            <a:rPr lang="en-US" dirty="0"/>
            <a:t> </a:t>
          </a:r>
          <a:r>
            <a:rPr lang="en-US" dirty="0" err="1"/>
            <a:t>như</a:t>
          </a:r>
          <a:r>
            <a:rPr lang="en-US" dirty="0"/>
            <a:t> MySQL </a:t>
          </a:r>
          <a:r>
            <a:rPr lang="en-US" dirty="0" err="1"/>
            <a:t>để</a:t>
          </a:r>
          <a:r>
            <a:rPr lang="en-US" dirty="0"/>
            <a:t> </a:t>
          </a:r>
          <a:r>
            <a:rPr lang="en-US" dirty="0" err="1"/>
            <a:t>lưu</a:t>
          </a:r>
          <a:r>
            <a:rPr lang="en-US" dirty="0"/>
            <a:t> </a:t>
          </a:r>
          <a:r>
            <a:rPr lang="en-US" dirty="0" err="1"/>
            <a:t>trữ</a:t>
          </a:r>
          <a:r>
            <a:rPr lang="en-US" dirty="0"/>
            <a:t> </a:t>
          </a:r>
          <a:r>
            <a:rPr lang="en-US" dirty="0" err="1"/>
            <a:t>và</a:t>
          </a:r>
          <a:r>
            <a:rPr lang="en-US" dirty="0"/>
            <a:t> </a:t>
          </a:r>
          <a:r>
            <a:rPr lang="en-US" dirty="0" err="1"/>
            <a:t>truy</a:t>
          </a:r>
          <a:r>
            <a:rPr lang="en-US" dirty="0"/>
            <a:t> </a:t>
          </a:r>
          <a:r>
            <a:rPr lang="en-US" dirty="0" err="1"/>
            <a:t>xuất</a:t>
          </a:r>
          <a:r>
            <a:rPr lang="en-US" dirty="0"/>
            <a:t> </a:t>
          </a:r>
          <a:r>
            <a:rPr lang="en-US" dirty="0" err="1"/>
            <a:t>dữ</a:t>
          </a:r>
          <a:r>
            <a:rPr lang="en-US" dirty="0"/>
            <a:t> </a:t>
          </a:r>
          <a:r>
            <a:rPr lang="en-US" dirty="0" err="1"/>
            <a:t>liệu</a:t>
          </a:r>
          <a:endParaRPr lang="en-US" dirty="0"/>
        </a:p>
      </dsp:txBody>
      <dsp:txXfrm>
        <a:off x="0" y="0"/>
        <a:ext cx="5765681" cy="2306272"/>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358470" cy="2164698"/>
        <a:chOff x="0" y="0"/>
        <a:chExt cx="5358470" cy="2164698"/>
      </a:xfrm>
    </dsp:grpSpPr>
    <dsp:sp modelId="{45622873-4B6B-476A-8414-4419CD407D00}">
      <dsp:nvSpPr>
        <dsp:cNvPr id="3" name="Chevron 2"/>
        <dsp:cNvSpPr/>
      </dsp:nvSpPr>
      <dsp:spPr bwMode="white">
        <a:xfrm>
          <a:off x="0" y="10655"/>
          <a:ext cx="5358470" cy="2143388"/>
        </a:xfrm>
        <a:prstGeom prst="chevron">
          <a:avLst/>
        </a:prstGeom>
      </dsp:spPr>
      <dsp:style>
        <a:lnRef idx="2">
          <a:schemeClr val="lt1"/>
        </a:lnRef>
        <a:fillRef idx="1">
          <a:schemeClr val="accent1"/>
        </a:fillRef>
        <a:effectRef idx="0">
          <a:scrgbClr r="0" g="0" b="0"/>
        </a:effectRef>
        <a:fontRef idx="minor">
          <a:schemeClr val="lt1"/>
        </a:fontRef>
      </dsp:style>
      <dsp:txBody>
        <a:bodyPr lIns="43180" tIns="21590" rIns="0" bIns="21590" anchor="ctr"/>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lvl="0">
            <a:lnSpc>
              <a:spcPct val="100000"/>
            </a:lnSpc>
            <a:spcBef>
              <a:spcPct val="0"/>
            </a:spcBef>
            <a:spcAft>
              <a:spcPct val="35000"/>
            </a:spcAft>
          </a:pPr>
          <a:r>
            <a:rPr lang="en-US" b="0" dirty="0" err="1"/>
            <a:t>Xử</a:t>
          </a:r>
          <a:r>
            <a:rPr lang="en-US" b="0" dirty="0"/>
            <a:t> </a:t>
          </a:r>
          <a:r>
            <a:rPr lang="en-US" b="0" dirty="0" err="1"/>
            <a:t>lý</a:t>
          </a:r>
          <a:r>
            <a:rPr lang="en-US" b="0" dirty="0"/>
            <a:t> </a:t>
          </a:r>
          <a:r>
            <a:rPr lang="en-US" b="0" dirty="0" err="1"/>
            <a:t>các</a:t>
          </a:r>
          <a:r>
            <a:rPr lang="en-US" b="0" dirty="0"/>
            <a:t> </a:t>
          </a:r>
          <a:r>
            <a:rPr lang="en-US" b="0" dirty="0" err="1"/>
            <a:t>yêu</a:t>
          </a:r>
          <a:r>
            <a:rPr lang="en-US" b="0" dirty="0"/>
            <a:t> </a:t>
          </a:r>
          <a:r>
            <a:rPr lang="en-US" b="0" dirty="0" err="1"/>
            <a:t>cầu</a:t>
          </a:r>
          <a:r>
            <a:rPr lang="en-US" b="0" dirty="0"/>
            <a:t> </a:t>
          </a:r>
          <a:r>
            <a:rPr lang="en-US" b="0" dirty="0" err="1"/>
            <a:t>của</a:t>
          </a:r>
          <a:r>
            <a:rPr lang="en-US" b="0" dirty="0"/>
            <a:t> </a:t>
          </a:r>
          <a:r>
            <a:rPr lang="en-US" b="0" dirty="0" err="1"/>
            <a:t>người</a:t>
          </a:r>
          <a:r>
            <a:rPr lang="en-US" b="0" dirty="0"/>
            <a:t> dung, </a:t>
          </a:r>
          <a:r>
            <a:rPr lang="en-US" b="0" dirty="0" err="1"/>
            <a:t>sử</a:t>
          </a:r>
          <a:r>
            <a:rPr lang="en-US" b="0" dirty="0"/>
            <a:t> </a:t>
          </a:r>
          <a:r>
            <a:rPr lang="en-US" b="0" dirty="0" err="1"/>
            <a:t>dụng</a:t>
          </a:r>
          <a:r>
            <a:rPr lang="en-US" b="0" dirty="0"/>
            <a:t> </a:t>
          </a:r>
          <a:r>
            <a:rPr lang="en-US" b="0" dirty="0" err="1"/>
            <a:t>ngôn</a:t>
          </a:r>
          <a:r>
            <a:rPr lang="en-US" b="0" dirty="0"/>
            <a:t> </a:t>
          </a:r>
          <a:r>
            <a:rPr lang="en-US" b="0" dirty="0" err="1"/>
            <a:t>ngữ</a:t>
          </a:r>
          <a:r>
            <a:rPr lang="en-US" b="0" dirty="0"/>
            <a:t> java</a:t>
          </a:r>
          <a:endParaRPr lang="en-US" dirty="0"/>
        </a:p>
      </dsp:txBody>
      <dsp:txXfrm>
        <a:off x="0" y="10655"/>
        <a:ext cx="5358470" cy="2143388"/>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563120" cy="2516202"/>
        <a:chOff x="0" y="0"/>
        <a:chExt cx="5563120" cy="2516202"/>
      </a:xfrm>
    </dsp:grpSpPr>
    <dsp:sp modelId="{507749FB-9398-4279-9BB1-7CB635B9FFE5}">
      <dsp:nvSpPr>
        <dsp:cNvPr id="3" name="Chevron 2"/>
        <dsp:cNvSpPr/>
      </dsp:nvSpPr>
      <dsp:spPr bwMode="white">
        <a:xfrm>
          <a:off x="0" y="145477"/>
          <a:ext cx="5563120" cy="2225248"/>
        </a:xfrm>
        <a:prstGeom prst="chevron">
          <a:avLst/>
        </a:prstGeom>
      </dsp:spPr>
      <dsp:style>
        <a:lnRef idx="2">
          <a:schemeClr val="lt1"/>
        </a:lnRef>
        <a:fillRef idx="1">
          <a:schemeClr val="accent1"/>
        </a:fillRef>
        <a:effectRef idx="0">
          <a:scrgbClr r="0" g="0" b="0"/>
        </a:effectRef>
        <a:fontRef idx="minor">
          <a:schemeClr val="lt1"/>
        </a:fontRef>
      </dsp:style>
      <dsp:txBody>
        <a:bodyPr lIns="35560" tIns="17780" rIns="0" bIns="1778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dirty="0" err="1"/>
            <a:t>Chuyển</a:t>
          </a:r>
          <a:r>
            <a:rPr lang="en-US" dirty="0"/>
            <a:t> </a:t>
          </a:r>
          <a:r>
            <a:rPr lang="en-US" dirty="0" err="1"/>
            <a:t>khoản</a:t>
          </a:r>
          <a:r>
            <a:rPr lang="en-US" dirty="0"/>
            <a:t> qua </a:t>
          </a:r>
          <a:r>
            <a:rPr lang="en-US" dirty="0" err="1"/>
            <a:t>tài</a:t>
          </a:r>
          <a:r>
            <a:rPr lang="en-US" dirty="0"/>
            <a:t> </a:t>
          </a:r>
          <a:r>
            <a:rPr lang="en-US" dirty="0" err="1"/>
            <a:t>khoản</a:t>
          </a:r>
          <a:r>
            <a:rPr lang="en-US" dirty="0"/>
            <a:t> </a:t>
          </a:r>
          <a:r>
            <a:rPr lang="en-US" dirty="0" err="1"/>
            <a:t>ngân</a:t>
          </a:r>
          <a:r>
            <a:rPr lang="en-US" dirty="0"/>
            <a:t> </a:t>
          </a:r>
          <a:r>
            <a:rPr lang="en-US" dirty="0" err="1"/>
            <a:t>hàng</a:t>
          </a:r>
          <a:r>
            <a:rPr lang="en-US" dirty="0"/>
            <a:t> </a:t>
          </a:r>
          <a:r>
            <a:rPr lang="en-US" dirty="0" err="1"/>
            <a:t>hoặc</a:t>
          </a:r>
          <a:r>
            <a:rPr lang="en-US" dirty="0"/>
            <a:t> </a:t>
          </a:r>
          <a:r>
            <a:rPr lang="en-US" dirty="0" err="1"/>
            <a:t>đóng</a:t>
          </a:r>
          <a:r>
            <a:rPr lang="en-US" dirty="0"/>
            <a:t> </a:t>
          </a:r>
          <a:r>
            <a:rPr lang="en-US" dirty="0" err="1"/>
            <a:t>tiền</a:t>
          </a:r>
          <a:r>
            <a:rPr lang="en-US" dirty="0"/>
            <a:t> </a:t>
          </a:r>
          <a:r>
            <a:rPr lang="en-US" dirty="0" err="1"/>
            <a:t>trực</a:t>
          </a:r>
          <a:r>
            <a:rPr lang="en-US" dirty="0"/>
            <a:t> </a:t>
          </a:r>
          <a:r>
            <a:rPr lang="en-US" dirty="0" err="1"/>
            <a:t>tiếp</a:t>
          </a:r>
          <a:r>
            <a:rPr lang="en-US" dirty="0"/>
            <a:t> </a:t>
          </a:r>
          <a:r>
            <a:rPr lang="en-US" dirty="0" err="1"/>
            <a:t>tại</a:t>
          </a:r>
          <a:r>
            <a:rPr lang="en-US" dirty="0"/>
            <a:t> chi </a:t>
          </a:r>
          <a:r>
            <a:rPr lang="en-US" dirty="0" err="1"/>
            <a:t>nhánh</a:t>
          </a:r>
          <a:r>
            <a:rPr lang="en-US" dirty="0"/>
            <a:t> </a:t>
          </a:r>
          <a:r>
            <a:rPr lang="en-US" dirty="0" err="1"/>
            <a:t>của</a:t>
          </a:r>
          <a:r>
            <a:rPr lang="en-US" dirty="0"/>
            <a:t> </a:t>
          </a:r>
          <a:r>
            <a:rPr lang="en-US" dirty="0" err="1"/>
            <a:t>chung</a:t>
          </a:r>
          <a:r>
            <a:rPr lang="en-US" dirty="0"/>
            <a:t> ta</a:t>
          </a:r>
        </a:p>
      </dsp:txBody>
      <dsp:txXfrm>
        <a:off x="0" y="145477"/>
        <a:ext cx="5563120" cy="2225248"/>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358470" cy="2516202"/>
        <a:chOff x="0" y="0"/>
        <a:chExt cx="5358470" cy="2516202"/>
      </a:xfrm>
    </dsp:grpSpPr>
    <dsp:sp modelId="{7741295A-DF26-43A7-B1B5-0C7C30E1CC22}">
      <dsp:nvSpPr>
        <dsp:cNvPr id="3" name="Chevron 2"/>
        <dsp:cNvSpPr/>
      </dsp:nvSpPr>
      <dsp:spPr bwMode="white">
        <a:xfrm>
          <a:off x="0" y="0"/>
          <a:ext cx="5358470" cy="2143388"/>
        </a:xfrm>
        <a:prstGeom prst="chevron">
          <a:avLst/>
        </a:prstGeom>
      </dsp:spPr>
      <dsp:style>
        <a:lnRef idx="2">
          <a:schemeClr val="lt1"/>
        </a:lnRef>
        <a:fillRef idx="1">
          <a:schemeClr val="accent1"/>
        </a:fillRef>
        <a:effectRef idx="0">
          <a:scrgbClr r="0" g="0" b="0"/>
        </a:effectRef>
        <a:fontRef idx="minor">
          <a:schemeClr val="lt1"/>
        </a:fontRef>
      </dsp:style>
      <dsp:txBody>
        <a:bodyPr lIns="38100" tIns="19050" rIns="0" bIns="1905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en-US" dirty="0"/>
            <a:t>Giao </a:t>
          </a:r>
          <a:r>
            <a:rPr lang="en-US" dirty="0" err="1"/>
            <a:t>diện</a:t>
          </a:r>
          <a:r>
            <a:rPr lang="en-US" dirty="0"/>
            <a:t> </a:t>
          </a:r>
          <a:r>
            <a:rPr lang="en-US" dirty="0" err="1"/>
            <a:t>người</a:t>
          </a:r>
          <a:r>
            <a:rPr lang="en-US" dirty="0"/>
            <a:t> </a:t>
          </a:r>
          <a:r>
            <a:rPr lang="en-US" dirty="0" err="1"/>
            <a:t>dùng</a:t>
          </a:r>
          <a:r>
            <a:rPr lang="en-US" dirty="0"/>
            <a:t> </a:t>
          </a:r>
          <a:r>
            <a:rPr lang="en-US" dirty="0" err="1"/>
            <a:t>của</a:t>
          </a:r>
          <a:r>
            <a:rPr lang="en-US" dirty="0"/>
            <a:t> </a:t>
          </a:r>
          <a:r>
            <a:rPr lang="en-US" dirty="0" err="1"/>
            <a:t>trang</a:t>
          </a:r>
          <a:r>
            <a:rPr lang="en-US" dirty="0"/>
            <a:t> wed </a:t>
          </a:r>
          <a:r>
            <a:rPr lang="en-US" dirty="0" err="1"/>
            <a:t>gồm</a:t>
          </a:r>
          <a:r>
            <a:rPr lang="en-US" dirty="0"/>
            <a:t> </a:t>
          </a:r>
          <a:r>
            <a:rPr lang="en-US" dirty="0" err="1"/>
            <a:t>các</a:t>
          </a:r>
          <a:r>
            <a:rPr lang="en-US" dirty="0"/>
            <a:t> </a:t>
          </a:r>
          <a:r>
            <a:rPr lang="en-US" dirty="0" err="1"/>
            <a:t>trang</a:t>
          </a:r>
          <a:r>
            <a:rPr lang="en-US" dirty="0"/>
            <a:t> HTML,CSS, </a:t>
          </a:r>
          <a:r>
            <a:rPr lang="en-US" dirty="0" err="1"/>
            <a:t>JavaScrip</a:t>
          </a:r>
          <a:endParaRPr lang="en-US" dirty="0"/>
        </a:p>
      </dsp:txBody>
      <dsp:txXfrm>
        <a:off x="0" y="0"/>
        <a:ext cx="5358470" cy="2143388"/>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207469" cy="2288548"/>
        <a:chOff x="0" y="0"/>
        <a:chExt cx="8207469" cy="2288548"/>
      </a:xfrm>
    </dsp:grpSpPr>
    <dsp:sp modelId="{674A596C-2972-4E52-A334-5C0B2C7C8A6C}">
      <dsp:nvSpPr>
        <dsp:cNvPr id="4" name="Right Arrow 3"/>
        <dsp:cNvSpPr/>
      </dsp:nvSpPr>
      <dsp:spPr bwMode="white">
        <a:xfrm>
          <a:off x="0" y="0"/>
          <a:ext cx="8207469" cy="2288548"/>
        </a:xfrm>
        <a:prstGeom prst="rightArrow">
          <a:avLst/>
        </a:prstGeom>
      </dsp:spPr>
      <dsp:style>
        <a:lnRef idx="2">
          <a:schemeClr val="lt1"/>
        </a:lnRef>
        <a:fillRef idx="1">
          <a:schemeClr val="accent1"/>
        </a:fillRef>
        <a:effectRef idx="0">
          <a:scrgbClr r="0" g="0" b="0"/>
        </a:effectRef>
        <a:fontRef idx="minor">
          <a:schemeClr val="lt1"/>
        </a:fontRef>
      </dsp:style>
      <dsp:txXfrm>
        <a:off x="0" y="0"/>
        <a:ext cx="8207469" cy="2288548"/>
      </dsp:txXfrm>
    </dsp:sp>
    <dsp:sp modelId="{8FB8803C-719F-471F-BE20-22906639CA68}">
      <dsp:nvSpPr>
        <dsp:cNvPr id="3" name="Rectangles 2"/>
        <dsp:cNvSpPr/>
      </dsp:nvSpPr>
      <dsp:spPr bwMode="white">
        <a:xfrm>
          <a:off x="782564" y="0"/>
          <a:ext cx="6978734" cy="114427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243840" rIns="0" bIns="3048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dirty="0" err="1">
              <a:solidFill>
                <a:schemeClr val="bg1"/>
              </a:solidFill>
            </a:rPr>
            <a:t>Áp</a:t>
          </a:r>
          <a:r>
            <a:rPr lang="en-US" sz="2400" dirty="0">
              <a:solidFill>
                <a:schemeClr val="bg1"/>
              </a:solidFill>
            </a:rPr>
            <a:t> </a:t>
          </a:r>
          <a:r>
            <a:rPr lang="en-US" sz="2400" dirty="0" err="1">
              <a:solidFill>
                <a:schemeClr val="bg1"/>
              </a:solidFill>
            </a:rPr>
            <a:t>dụng</a:t>
          </a:r>
          <a:r>
            <a:rPr lang="en-US" sz="2400" dirty="0">
              <a:solidFill>
                <a:schemeClr val="bg1"/>
              </a:solidFill>
            </a:rPr>
            <a:t> </a:t>
          </a:r>
          <a:r>
            <a:rPr lang="en-US" sz="2400" dirty="0" err="1">
              <a:solidFill>
                <a:schemeClr val="bg1"/>
              </a:solidFill>
            </a:rPr>
            <a:t>nhiều</a:t>
          </a:r>
          <a:r>
            <a:rPr lang="en-US" sz="2400" dirty="0">
              <a:solidFill>
                <a:schemeClr val="bg1"/>
              </a:solidFill>
            </a:rPr>
            <a:t> </a:t>
          </a:r>
          <a:r>
            <a:rPr lang="en-US" sz="2400" dirty="0" err="1">
              <a:solidFill>
                <a:schemeClr val="bg1"/>
              </a:solidFill>
            </a:rPr>
            <a:t>nhiều</a:t>
          </a:r>
          <a:r>
            <a:rPr lang="en-US" sz="2400" dirty="0">
              <a:solidFill>
                <a:schemeClr val="bg1"/>
              </a:solidFill>
            </a:rPr>
            <a:t> </a:t>
          </a:r>
          <a:r>
            <a:rPr lang="en-US" sz="2400" dirty="0" err="1">
              <a:solidFill>
                <a:schemeClr val="bg1"/>
              </a:solidFill>
            </a:rPr>
            <a:t>công</a:t>
          </a:r>
          <a:r>
            <a:rPr lang="en-US" sz="2400" dirty="0">
              <a:solidFill>
                <a:schemeClr val="bg1"/>
              </a:solidFill>
            </a:rPr>
            <a:t> </a:t>
          </a:r>
          <a:r>
            <a:rPr lang="en-US" sz="2400" dirty="0" err="1">
              <a:solidFill>
                <a:schemeClr val="bg1"/>
              </a:solidFill>
            </a:rPr>
            <a:t>nghệ</a:t>
          </a:r>
          <a:r>
            <a:rPr lang="en-US" sz="2400" dirty="0">
              <a:solidFill>
                <a:schemeClr val="bg1"/>
              </a:solidFill>
            </a:rPr>
            <a:t> AI </a:t>
          </a:r>
          <a:r>
            <a:rPr lang="en-US" sz="2400" dirty="0" err="1">
              <a:solidFill>
                <a:schemeClr val="bg1"/>
              </a:solidFill>
            </a:rPr>
            <a:t>hơn</a:t>
          </a:r>
          <a:r>
            <a:rPr lang="en-US" sz="2400" dirty="0">
              <a:solidFill>
                <a:schemeClr val="bg1"/>
              </a:solidFill>
            </a:rPr>
            <a:t> </a:t>
          </a:r>
          <a:r>
            <a:rPr lang="en-US" sz="2400" dirty="0" err="1">
              <a:solidFill>
                <a:schemeClr val="bg1"/>
              </a:solidFill>
            </a:rPr>
            <a:t>vào</a:t>
          </a:r>
          <a:r>
            <a:rPr lang="en-US" sz="2400" dirty="0">
              <a:solidFill>
                <a:schemeClr val="bg1"/>
              </a:solidFill>
            </a:rPr>
            <a:t> </a:t>
          </a:r>
          <a:r>
            <a:rPr lang="en-US" sz="2400" dirty="0" err="1">
              <a:solidFill>
                <a:schemeClr val="bg1"/>
              </a:solidFill>
            </a:rPr>
            <a:t>quản</a:t>
          </a:r>
          <a:r>
            <a:rPr lang="en-US" sz="2400" dirty="0">
              <a:solidFill>
                <a:schemeClr val="bg1"/>
              </a:solidFill>
            </a:rPr>
            <a:t> </a:t>
          </a:r>
          <a:r>
            <a:rPr lang="en-US" sz="2400" dirty="0" err="1">
              <a:solidFill>
                <a:schemeClr val="bg1"/>
              </a:solidFill>
            </a:rPr>
            <a:t>lý</a:t>
          </a:r>
          <a:r>
            <a:rPr lang="en-US" sz="2400" dirty="0">
              <a:solidFill>
                <a:schemeClr val="bg1"/>
              </a:solidFill>
            </a:rPr>
            <a:t> </a:t>
          </a:r>
          <a:r>
            <a:rPr lang="en-US" sz="2400" dirty="0" err="1">
              <a:solidFill>
                <a:schemeClr val="bg1"/>
              </a:solidFill>
            </a:rPr>
            <a:t>hệ</a:t>
          </a:r>
          <a:r>
            <a:rPr lang="en-US" sz="2400" dirty="0">
              <a:solidFill>
                <a:schemeClr val="bg1"/>
              </a:solidFill>
            </a:rPr>
            <a:t> </a:t>
          </a:r>
          <a:r>
            <a:rPr lang="en-US" sz="2400" dirty="0" err="1">
              <a:solidFill>
                <a:schemeClr val="bg1"/>
              </a:solidFill>
            </a:rPr>
            <a:t>thống</a:t>
          </a:r>
          <a:endParaRPr lang="en-US" sz="2400" dirty="0">
            <a:solidFill>
              <a:schemeClr val="bg1"/>
            </a:solidFill>
          </a:endParaRPr>
        </a:p>
      </dsp:txBody>
      <dsp:txXfrm>
        <a:off x="782564" y="0"/>
        <a:ext cx="6978734" cy="114427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nodeVertAlign" val="t"/>
          <dgm:param type="vertAlign" val="mid"/>
          <dgm:param type="nodeHorzAlign" val="l"/>
          <dgm:param type="fallback" val="2D"/>
        </dgm:alg>
      </dgm:if>
      <dgm:else name="Name3">
        <dgm:alg type="lin">
          <dgm:param type="linDir" val="fromT"/>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VertAlign" val="mid"/>
              <dgm:param type="nodeHorzAlign" val="l"/>
              <dgm:param type="fallback" val="2D"/>
            </dgm:alg>
          </dgm:if>
          <dgm:else name="Name7">
            <dgm:alg type="lin">
              <dgm:param type="linDir" val="fromR"/>
              <dgm:param type="nodeVertAlign" val="mid"/>
              <dgm:param type="nodeHorzAlign" val="r"/>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type="chevron" r:blip="" rot="180">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type="chevron" r:blip="" rot="180">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1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1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13.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14.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nodeVertAlign" val="t"/>
          <dgm:param type="vertAlign" val="mid"/>
          <dgm:param type="nodeHorzAlign" val="l"/>
          <dgm:param type="fallback" val="2D"/>
        </dgm:alg>
      </dgm:if>
      <dgm:else name="Name3">
        <dgm:alg type="lin">
          <dgm:param type="linDir" val="fromT"/>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VertAlign" val="mid"/>
              <dgm:param type="nodeHorzAlign" val="l"/>
              <dgm:param type="fallback" val="2D"/>
            </dgm:alg>
          </dgm:if>
          <dgm:else name="Name7">
            <dgm:alg type="lin">
              <dgm:param type="linDir" val="fromR"/>
              <dgm:param type="nodeVertAlign" val="mid"/>
              <dgm:param type="nodeHorzAlign" val="r"/>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type="chevron" r:blip="" rot="180">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type="chevron" r:blip="" rot="180">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nodeVertAlign" val="t"/>
          <dgm:param type="vertAlign" val="mid"/>
          <dgm:param type="nodeHorzAlign" val="l"/>
          <dgm:param type="fallback" val="2D"/>
        </dgm:alg>
      </dgm:if>
      <dgm:else name="Name3">
        <dgm:alg type="lin">
          <dgm:param type="linDir" val="fromT"/>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VertAlign" val="mid"/>
              <dgm:param type="nodeHorzAlign" val="l"/>
              <dgm:param type="fallback" val="2D"/>
            </dgm:alg>
          </dgm:if>
          <dgm:else name="Name7">
            <dgm:alg type="lin">
              <dgm:param type="linDir" val="fromR"/>
              <dgm:param type="nodeVertAlign" val="mid"/>
              <dgm:param type="nodeHorzAlign" val="r"/>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type="chevron" r:blip="" rot="180">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type="chevron" r:blip="" rot="180">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nodeVertAlign" val="t"/>
          <dgm:param type="vertAlign" val="mid"/>
          <dgm:param type="nodeHorzAlign" val="l"/>
          <dgm:param type="fallback" val="2D"/>
        </dgm:alg>
      </dgm:if>
      <dgm:else name="Name3">
        <dgm:alg type="lin">
          <dgm:param type="linDir" val="fromT"/>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VertAlign" val="mid"/>
              <dgm:param type="nodeHorzAlign" val="l"/>
              <dgm:param type="fallback" val="2D"/>
            </dgm:alg>
          </dgm:if>
          <dgm:else name="Name7">
            <dgm:alg type="lin">
              <dgm:param type="linDir" val="fromR"/>
              <dgm:param type="nodeVertAlign" val="mid"/>
              <dgm:param type="nodeHorzAlign" val="r"/>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type="chevron" r:blip="" rot="180">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type="chevron" r:blip="" rot="180">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nodeVertAlign" val="t"/>
          <dgm:param type="vertAlign" val="mid"/>
          <dgm:param type="nodeHorzAlign" val="l"/>
          <dgm:param type="fallback" val="2D"/>
        </dgm:alg>
      </dgm:if>
      <dgm:else name="Name3">
        <dgm:alg type="lin">
          <dgm:param type="linDir" val="fromT"/>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VertAlign" val="mid"/>
              <dgm:param type="nodeHorzAlign" val="l"/>
              <dgm:param type="fallback" val="2D"/>
            </dgm:alg>
          </dgm:if>
          <dgm:else name="Name7">
            <dgm:alg type="lin">
              <dgm:param type="linDir" val="fromR"/>
              <dgm:param type="nodeVertAlign" val="mid"/>
              <dgm:param type="nodeHorzAlign" val="r"/>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type="chevron" r:blip="" rot="180">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type="chevron" r:blip="" rot="180">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nodeVertAlign" val="t"/>
          <dgm:param type="vertAlign" val="mid"/>
          <dgm:param type="nodeHorzAlign" val="l"/>
          <dgm:param type="fallback" val="2D"/>
        </dgm:alg>
      </dgm:if>
      <dgm:else name="Name3">
        <dgm:alg type="lin">
          <dgm:param type="linDir" val="fromT"/>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VertAlign" val="mid"/>
              <dgm:param type="nodeHorzAlign" val="l"/>
              <dgm:param type="fallback" val="2D"/>
            </dgm:alg>
          </dgm:if>
          <dgm:else name="Name7">
            <dgm:alg type="lin">
              <dgm:param type="linDir" val="fromR"/>
              <dgm:param type="nodeVertAlign" val="mid"/>
              <dgm:param type="nodeHorzAlign" val="r"/>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type="chevron" r:blip="" rot="180">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type="chevron" r:blip="" rot="180">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nodeVertAlign" val="t"/>
          <dgm:param type="vertAlign" val="mid"/>
          <dgm:param type="nodeHorzAlign" val="l"/>
          <dgm:param type="fallback" val="2D"/>
        </dgm:alg>
      </dgm:if>
      <dgm:else name="Name3">
        <dgm:alg type="lin">
          <dgm:param type="linDir" val="fromT"/>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VertAlign" val="mid"/>
              <dgm:param type="nodeHorzAlign" val="l"/>
              <dgm:param type="fallback" val="2D"/>
            </dgm:alg>
          </dgm:if>
          <dgm:else name="Name7">
            <dgm:alg type="lin">
              <dgm:param type="linDir" val="fromR"/>
              <dgm:param type="nodeVertAlign" val="mid"/>
              <dgm:param type="nodeHorzAlign" val="r"/>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type="chevron" r:blip="" rot="180">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type="chevron" r:blip="" rot="180">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nodeVertAlign" val="t"/>
          <dgm:param type="vertAlign" val="mid"/>
          <dgm:param type="nodeHorzAlign" val="l"/>
          <dgm:param type="fallback" val="2D"/>
        </dgm:alg>
      </dgm:if>
      <dgm:else name="Name3">
        <dgm:alg type="lin">
          <dgm:param type="linDir" val="fromT"/>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VertAlign" val="mid"/>
              <dgm:param type="nodeHorzAlign" val="l"/>
              <dgm:param type="fallback" val="2D"/>
            </dgm:alg>
          </dgm:if>
          <dgm:else name="Name7">
            <dgm:alg type="lin">
              <dgm:param type="linDir" val="fromR"/>
              <dgm:param type="nodeVertAlign" val="mid"/>
              <dgm:param type="nodeHorzAlign" val="r"/>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type="chevron" r:blip="" rot="180">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type="chevron" r:blip="" rot="180">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Montserrat" pitchFamily="2" charset="77"/>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D17C2F-A953-DE46-83E0-C29BD32C63DD}" type="datetimeFigureOut">
              <a:rPr lang="en-US" smtClean="0">
                <a:latin typeface="Montserrat" pitchFamily="2" charset="77"/>
              </a:rPr>
            </a:fld>
            <a:endParaRPr lang="en-US">
              <a:latin typeface="Montserrat" pitchFamily="2" charset="77"/>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Montserrat" pitchFamily="2" charset="77"/>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AF3924-7150-BC47-B5C8-C73D8660BDAF}" type="slidenum">
              <a:rPr lang="en-US" smtClean="0">
                <a:latin typeface="Montserrat" pitchFamily="2" charset="77"/>
              </a:rPr>
            </a:fld>
            <a:endParaRPr lang="en-US">
              <a:latin typeface="Montserrat" pitchFamily="2" charset="77"/>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ontserrat" pitchFamily="2" charset="77"/>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ontserrat" pitchFamily="2" charset="77"/>
              </a:defRPr>
            </a:lvl1pPr>
          </a:lstStyle>
          <a:p>
            <a:fld id="{EFC10EE1-B198-C942-8235-326C972CBB30}" type="datetimeFigureOut">
              <a:rPr lang="en-US" smtClean="0"/>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ontserrat" pitchFamily="2" charset="77"/>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ontserrat" pitchFamily="2" charset="77"/>
              </a:defRPr>
            </a:lvl1pPr>
          </a:lstStyle>
          <a:p>
            <a:fld id="{006BE02D-20C0-F840-AFAC-BEA99C74FDC2}"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2400" b="0" i="0" kern="1200">
        <a:solidFill>
          <a:schemeClr val="tx1"/>
        </a:solidFill>
        <a:latin typeface="Montserrat" pitchFamily="2" charset="77"/>
        <a:ea typeface="+mn-ea"/>
        <a:cs typeface="+mn-cs"/>
      </a:defRPr>
    </a:lvl1pPr>
    <a:lvl2pPr marL="914400" algn="l" defTabSz="914400" rtl="0" eaLnBrk="1" latinLnBrk="0" hangingPunct="1">
      <a:defRPr sz="2400" b="0" i="0" kern="1200">
        <a:solidFill>
          <a:schemeClr val="tx1"/>
        </a:solidFill>
        <a:latin typeface="Montserrat" pitchFamily="2" charset="77"/>
        <a:ea typeface="+mn-ea"/>
        <a:cs typeface="+mn-cs"/>
      </a:defRPr>
    </a:lvl2pPr>
    <a:lvl3pPr marL="1828165" algn="l" defTabSz="914400" rtl="0" eaLnBrk="1" latinLnBrk="0" hangingPunct="1">
      <a:defRPr sz="2400" b="0" i="0" kern="1200">
        <a:solidFill>
          <a:schemeClr val="tx1"/>
        </a:solidFill>
        <a:latin typeface="Montserrat" pitchFamily="2" charset="77"/>
        <a:ea typeface="+mn-ea"/>
        <a:cs typeface="+mn-cs"/>
      </a:defRPr>
    </a:lvl3pPr>
    <a:lvl4pPr marL="2742565" algn="l" defTabSz="914400" rtl="0" eaLnBrk="1" latinLnBrk="0" hangingPunct="1">
      <a:defRPr sz="2400" b="0" i="0" kern="1200">
        <a:solidFill>
          <a:schemeClr val="tx1"/>
        </a:solidFill>
        <a:latin typeface="Montserrat" pitchFamily="2" charset="77"/>
        <a:ea typeface="+mn-ea"/>
        <a:cs typeface="+mn-cs"/>
      </a:defRPr>
    </a:lvl4pPr>
    <a:lvl5pPr marL="3656965" algn="l" defTabSz="914400" rtl="0" eaLnBrk="1" latinLnBrk="0" hangingPunct="1">
      <a:defRPr sz="2400" b="0" i="0" kern="1200">
        <a:solidFill>
          <a:schemeClr val="tx1"/>
        </a:solidFill>
        <a:latin typeface="Montserrat" pitchFamily="2" charset="77"/>
        <a:ea typeface="+mn-ea"/>
        <a:cs typeface="+mn-cs"/>
      </a:defRPr>
    </a:lvl5pPr>
    <a:lvl6pPr marL="4571365" algn="l" defTabSz="914400" rtl="0" eaLnBrk="1" latinLnBrk="0" hangingPunct="1">
      <a:defRPr sz="2400" kern="1200">
        <a:solidFill>
          <a:schemeClr val="tx1"/>
        </a:solidFill>
        <a:latin typeface="+mn-lt"/>
        <a:ea typeface="+mn-ea"/>
        <a:cs typeface="+mn-cs"/>
      </a:defRPr>
    </a:lvl6pPr>
    <a:lvl7pPr marL="5485130" algn="l" defTabSz="914400" rtl="0" eaLnBrk="1" latinLnBrk="0" hangingPunct="1">
      <a:defRPr sz="2400" kern="1200">
        <a:solidFill>
          <a:schemeClr val="tx1"/>
        </a:solidFill>
        <a:latin typeface="+mn-lt"/>
        <a:ea typeface="+mn-ea"/>
        <a:cs typeface="+mn-cs"/>
      </a:defRPr>
    </a:lvl7pPr>
    <a:lvl8pPr marL="6399530" algn="l" defTabSz="914400" rtl="0" eaLnBrk="1" latinLnBrk="0" hangingPunct="1">
      <a:defRPr sz="2400" kern="1200">
        <a:solidFill>
          <a:schemeClr val="tx1"/>
        </a:solidFill>
        <a:latin typeface="+mn-lt"/>
        <a:ea typeface="+mn-ea"/>
        <a:cs typeface="+mn-cs"/>
      </a:defRPr>
    </a:lvl8pPr>
    <a:lvl9pPr marL="7313930" algn="l" defTabSz="9144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mage Left + Text Righ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88825" cy="13716000"/>
          </a:xfrm>
          <a:prstGeom prst="rect">
            <a:avLst/>
          </a:prstGeom>
          <a:solidFill>
            <a:schemeClr val="accent4"/>
          </a:solidFill>
        </p:spPr>
        <p:txBody>
          <a:bodyPr wrap="square" anchor="ctr">
            <a:noAutofit/>
          </a:bodyPr>
          <a:lstStyle>
            <a:lvl1pPr>
              <a:defRPr lang="en-US" sz="2400" b="0" i="0">
                <a:latin typeface="Montserrat" pitchFamily="2" charset="77"/>
              </a:defRPr>
            </a:lvl1pPr>
          </a:lstStyle>
          <a:p>
            <a:pPr marL="0" lvl="0" indent="0" algn="ctr">
              <a:buNone/>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Image Right + Text Left">
    <p:spTree>
      <p:nvGrpSpPr>
        <p:cNvPr id="1" name=""/>
        <p:cNvGrpSpPr/>
        <p:nvPr/>
      </p:nvGrpSpPr>
      <p:grpSpPr>
        <a:xfrm>
          <a:off x="0" y="0"/>
          <a:ext cx="0" cy="0"/>
          <a:chOff x="0" y="0"/>
          <a:chExt cx="0" cy="0"/>
        </a:xfrm>
      </p:grpSpPr>
      <p:sp>
        <p:nvSpPr>
          <p:cNvPr id="26" name="Picture Placeholder 25"/>
          <p:cNvSpPr>
            <a:spLocks noGrp="1"/>
          </p:cNvSpPr>
          <p:nvPr>
            <p:ph type="pic" sz="quarter" idx="10"/>
          </p:nvPr>
        </p:nvSpPr>
        <p:spPr>
          <a:xfrm>
            <a:off x="13258280" y="1357746"/>
            <a:ext cx="8517962" cy="12358254"/>
          </a:xfrm>
          <a:custGeom>
            <a:avLst/>
            <a:gdLst>
              <a:gd name="connsiteX0" fmla="*/ 647270 w 8517962"/>
              <a:gd name="connsiteY0" fmla="*/ 0 h 12358254"/>
              <a:gd name="connsiteX1" fmla="*/ 7870690 w 8517962"/>
              <a:gd name="connsiteY1" fmla="*/ 0 h 12358254"/>
              <a:gd name="connsiteX2" fmla="*/ 8517962 w 8517962"/>
              <a:gd name="connsiteY2" fmla="*/ 565029 h 12358254"/>
              <a:gd name="connsiteX3" fmla="*/ 8517962 w 8517962"/>
              <a:gd name="connsiteY3" fmla="*/ 12358254 h 12358254"/>
              <a:gd name="connsiteX4" fmla="*/ 0 w 8517962"/>
              <a:gd name="connsiteY4" fmla="*/ 12358254 h 12358254"/>
              <a:gd name="connsiteX5" fmla="*/ 0 w 8517962"/>
              <a:gd name="connsiteY5" fmla="*/ 565029 h 12358254"/>
              <a:gd name="connsiteX6" fmla="*/ 647270 w 8517962"/>
              <a:gd name="connsiteY6" fmla="*/ 0 h 12358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17962" h="12358254">
                <a:moveTo>
                  <a:pt x="647270" y="0"/>
                </a:moveTo>
                <a:lnTo>
                  <a:pt x="7870690" y="0"/>
                </a:lnTo>
                <a:cubicBezTo>
                  <a:pt x="8226696" y="0"/>
                  <a:pt x="8517962" y="254262"/>
                  <a:pt x="8517962" y="565029"/>
                </a:cubicBezTo>
                <a:lnTo>
                  <a:pt x="8517962" y="12358254"/>
                </a:lnTo>
                <a:lnTo>
                  <a:pt x="0" y="12358254"/>
                </a:lnTo>
                <a:lnTo>
                  <a:pt x="0" y="565029"/>
                </a:lnTo>
                <a:cubicBezTo>
                  <a:pt x="0" y="254262"/>
                  <a:pt x="291270" y="0"/>
                  <a:pt x="647270" y="0"/>
                </a:cubicBezTo>
                <a:close/>
              </a:path>
            </a:pathLst>
          </a:custGeom>
          <a:solidFill>
            <a:schemeClr val="accent4"/>
          </a:solidFill>
        </p:spPr>
        <p:txBody>
          <a:bodyPr wrap="square" anchor="ctr">
            <a:noAutofit/>
          </a:bodyPr>
          <a:lstStyle>
            <a:lvl1pPr>
              <a:defRPr lang="en-US" sz="2400" b="0" i="0">
                <a:latin typeface="Montserrat" pitchFamily="2" charset="77"/>
              </a:defRPr>
            </a:lvl1pPr>
          </a:lstStyle>
          <a:p>
            <a:pPr marL="0" lvl="0" indent="0" algn="ctr">
              <a:buNone/>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1828165"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165"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0965" indent="-457200" algn="l" defTabSz="1828165"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365" indent="-457200" algn="l" defTabSz="1828165"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199765"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35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79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3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095"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495"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165" rtl="0" eaLnBrk="1" latinLnBrk="0" hangingPunct="1">
        <a:defRPr sz="3600" kern="1200">
          <a:solidFill>
            <a:schemeClr val="tx1"/>
          </a:solidFill>
          <a:latin typeface="+mn-lt"/>
          <a:ea typeface="+mn-ea"/>
          <a:cs typeface="+mn-cs"/>
        </a:defRPr>
      </a:lvl1pPr>
      <a:lvl2pPr marL="914400"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2565" algn="l" defTabSz="1828165" rtl="0" eaLnBrk="1" latinLnBrk="0" hangingPunct="1">
        <a:defRPr sz="3600" kern="1200">
          <a:solidFill>
            <a:schemeClr val="tx1"/>
          </a:solidFill>
          <a:latin typeface="+mn-lt"/>
          <a:ea typeface="+mn-ea"/>
          <a:cs typeface="+mn-cs"/>
        </a:defRPr>
      </a:lvl4pPr>
      <a:lvl5pPr marL="3656965" algn="l" defTabSz="1828165" rtl="0" eaLnBrk="1" latinLnBrk="0" hangingPunct="1">
        <a:defRPr sz="3600" kern="1200">
          <a:solidFill>
            <a:schemeClr val="tx1"/>
          </a:solidFill>
          <a:latin typeface="+mn-lt"/>
          <a:ea typeface="+mn-ea"/>
          <a:cs typeface="+mn-cs"/>
        </a:defRPr>
      </a:lvl5pPr>
      <a:lvl6pPr marL="4570730" algn="l" defTabSz="1828165" rtl="0" eaLnBrk="1" latinLnBrk="0" hangingPunct="1">
        <a:defRPr sz="3600" kern="1200">
          <a:solidFill>
            <a:schemeClr val="tx1"/>
          </a:solidFill>
          <a:latin typeface="+mn-lt"/>
          <a:ea typeface="+mn-ea"/>
          <a:cs typeface="+mn-cs"/>
        </a:defRPr>
      </a:lvl6pPr>
      <a:lvl7pPr marL="5485130" algn="l" defTabSz="1828165" rtl="0" eaLnBrk="1" latinLnBrk="0" hangingPunct="1">
        <a:defRPr sz="3600" kern="1200">
          <a:solidFill>
            <a:schemeClr val="tx1"/>
          </a:solidFill>
          <a:latin typeface="+mn-lt"/>
          <a:ea typeface="+mn-ea"/>
          <a:cs typeface="+mn-cs"/>
        </a:defRPr>
      </a:lvl7pPr>
      <a:lvl8pPr marL="6398895" algn="l" defTabSz="1828165" rtl="0" eaLnBrk="1" latinLnBrk="0" hangingPunct="1">
        <a:defRPr sz="3600" kern="1200">
          <a:solidFill>
            <a:schemeClr val="tx1"/>
          </a:solidFill>
          <a:latin typeface="+mn-lt"/>
          <a:ea typeface="+mn-ea"/>
          <a:cs typeface="+mn-cs"/>
        </a:defRPr>
      </a:lvl8pPr>
      <a:lvl9pPr marL="7313295" algn="l" defTabSz="1828165"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diagramColors" Target="../diagrams/colors6.xml"/><Relationship Id="rId8" Type="http://schemas.openxmlformats.org/officeDocument/2006/relationships/diagramQuickStyle" Target="../diagrams/quickStyle6.xml"/><Relationship Id="rId7" Type="http://schemas.openxmlformats.org/officeDocument/2006/relationships/diagramLayout" Target="../diagrams/layout6.xml"/><Relationship Id="rId6" Type="http://schemas.openxmlformats.org/officeDocument/2006/relationships/diagramData" Target="../diagrams/data6.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2" Type="http://schemas.openxmlformats.org/officeDocument/2006/relationships/slideLayout" Target="../slideLayouts/slideLayout1.xml"/><Relationship Id="rId21" Type="http://schemas.openxmlformats.org/officeDocument/2006/relationships/image" Target="../media/image10.png"/><Relationship Id="rId20" Type="http://schemas.microsoft.com/office/2007/relationships/diagramDrawing" Target="../diagrams/drawing8.xml"/><Relationship Id="rId2" Type="http://schemas.openxmlformats.org/officeDocument/2006/relationships/diagramLayout" Target="../diagrams/layout5.xml"/><Relationship Id="rId19" Type="http://schemas.openxmlformats.org/officeDocument/2006/relationships/diagramColors" Target="../diagrams/colors8.xml"/><Relationship Id="rId18" Type="http://schemas.openxmlformats.org/officeDocument/2006/relationships/diagramQuickStyle" Target="../diagrams/quickStyle8.xml"/><Relationship Id="rId17" Type="http://schemas.openxmlformats.org/officeDocument/2006/relationships/diagramLayout" Target="../diagrams/layout8.xml"/><Relationship Id="rId16" Type="http://schemas.openxmlformats.org/officeDocument/2006/relationships/diagramData" Target="../diagrams/data8.xml"/><Relationship Id="rId15" Type="http://schemas.microsoft.com/office/2007/relationships/diagramDrawing" Target="../diagrams/drawing7.xml"/><Relationship Id="rId14" Type="http://schemas.openxmlformats.org/officeDocument/2006/relationships/diagramColors" Target="../diagrams/colors7.xml"/><Relationship Id="rId13" Type="http://schemas.openxmlformats.org/officeDocument/2006/relationships/diagramQuickStyle" Target="../diagrams/quickStyle7.xml"/><Relationship Id="rId12" Type="http://schemas.openxmlformats.org/officeDocument/2006/relationships/diagramLayout" Target="../diagrams/layout7.xml"/><Relationship Id="rId11" Type="http://schemas.openxmlformats.org/officeDocument/2006/relationships/diagramData" Target="../diagrams/data7.xml"/><Relationship Id="rId10" Type="http://schemas.microsoft.com/office/2007/relationships/diagramDrawing" Target="../diagrams/drawing6.xml"/><Relationship Id="rId1"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9" Type="http://schemas.openxmlformats.org/officeDocument/2006/relationships/diagramQuickStyle" Target="../diagrams/quickStyle10.xml"/><Relationship Id="rId8" Type="http://schemas.openxmlformats.org/officeDocument/2006/relationships/diagramLayout" Target="../diagrams/layout10.xml"/><Relationship Id="rId7" Type="http://schemas.openxmlformats.org/officeDocument/2006/relationships/diagramData" Target="../diagrams/data10.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3" Type="http://schemas.openxmlformats.org/officeDocument/2006/relationships/diagramLayout" Target="../diagrams/layout9.xml"/><Relationship Id="rId2" Type="http://schemas.openxmlformats.org/officeDocument/2006/relationships/diagramData" Target="../diagrams/data9.xml"/><Relationship Id="rId17" Type="http://schemas.openxmlformats.org/officeDocument/2006/relationships/slideLayout" Target="../slideLayouts/slideLayout1.xml"/><Relationship Id="rId16" Type="http://schemas.microsoft.com/office/2007/relationships/diagramDrawing" Target="../diagrams/drawing11.xml"/><Relationship Id="rId15" Type="http://schemas.openxmlformats.org/officeDocument/2006/relationships/diagramColors" Target="../diagrams/colors11.xml"/><Relationship Id="rId14" Type="http://schemas.openxmlformats.org/officeDocument/2006/relationships/diagramQuickStyle" Target="../diagrams/quickStyle11.xml"/><Relationship Id="rId13" Type="http://schemas.openxmlformats.org/officeDocument/2006/relationships/diagramLayout" Target="../diagrams/layout11.xml"/><Relationship Id="rId12" Type="http://schemas.openxmlformats.org/officeDocument/2006/relationships/diagramData" Target="../diagrams/data11.xml"/><Relationship Id="rId11" Type="http://schemas.microsoft.com/office/2007/relationships/diagramDrawing" Target="../diagrams/drawing10.xml"/><Relationship Id="rId10" Type="http://schemas.openxmlformats.org/officeDocument/2006/relationships/diagramColors" Target="../diagrams/colors10.xml"/><Relationship Id="rId1" Type="http://schemas.openxmlformats.org/officeDocument/2006/relationships/image" Target="../media/image37.jpeg"/></Relationships>
</file>

<file path=ppt/slides/_rels/slide29.xml.rels><?xml version="1.0" encoding="UTF-8" standalone="yes"?>
<Relationships xmlns="http://schemas.openxmlformats.org/package/2006/relationships"><Relationship Id="rId9" Type="http://schemas.openxmlformats.org/officeDocument/2006/relationships/diagramQuickStyle" Target="../diagrams/quickStyle13.xml"/><Relationship Id="rId8" Type="http://schemas.openxmlformats.org/officeDocument/2006/relationships/diagramLayout" Target="../diagrams/layout13.xml"/><Relationship Id="rId7" Type="http://schemas.openxmlformats.org/officeDocument/2006/relationships/diagramData" Target="../diagrams/data1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 Id="rId3" Type="http://schemas.openxmlformats.org/officeDocument/2006/relationships/diagramLayout" Target="../diagrams/layout12.xml"/><Relationship Id="rId2" Type="http://schemas.openxmlformats.org/officeDocument/2006/relationships/diagramData" Target="../diagrams/data12.xml"/><Relationship Id="rId18" Type="http://schemas.openxmlformats.org/officeDocument/2006/relationships/slideLayout" Target="../slideLayouts/slideLayout2.xml"/><Relationship Id="rId17" Type="http://schemas.openxmlformats.org/officeDocument/2006/relationships/image" Target="../media/image38.GIF"/><Relationship Id="rId16" Type="http://schemas.microsoft.com/office/2007/relationships/diagramDrawing" Target="../diagrams/drawing14.xml"/><Relationship Id="rId15" Type="http://schemas.openxmlformats.org/officeDocument/2006/relationships/diagramColors" Target="../diagrams/colors14.xml"/><Relationship Id="rId14" Type="http://schemas.openxmlformats.org/officeDocument/2006/relationships/diagramQuickStyle" Target="../diagrams/quickStyle14.xml"/><Relationship Id="rId13" Type="http://schemas.openxmlformats.org/officeDocument/2006/relationships/diagramLayout" Target="../diagrams/layout14.xml"/><Relationship Id="rId12" Type="http://schemas.openxmlformats.org/officeDocument/2006/relationships/diagramData" Target="../diagrams/data14.xml"/><Relationship Id="rId11" Type="http://schemas.microsoft.com/office/2007/relationships/diagramDrawing" Target="../diagrams/drawing13.xml"/><Relationship Id="rId10" Type="http://schemas.openxmlformats.org/officeDocument/2006/relationships/diagramColors" Target="../diagrams/colors13.xml"/><Relationship Id="rId1"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GI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1" Type="http://schemas.openxmlformats.org/officeDocument/2006/relationships/slideLayout" Target="../slideLayouts/slideLayout3.xml"/><Relationship Id="rId20" Type="http://schemas.microsoft.com/office/2007/relationships/diagramDrawing" Target="../diagrams/drawing4.xml"/><Relationship Id="rId2" Type="http://schemas.openxmlformats.org/officeDocument/2006/relationships/diagramLayout" Target="../diagrams/layout1.xml"/><Relationship Id="rId19" Type="http://schemas.openxmlformats.org/officeDocument/2006/relationships/diagramColors" Target="../diagrams/colors4.xml"/><Relationship Id="rId18" Type="http://schemas.openxmlformats.org/officeDocument/2006/relationships/diagramQuickStyle" Target="../diagrams/quickStyle4.xml"/><Relationship Id="rId17" Type="http://schemas.openxmlformats.org/officeDocument/2006/relationships/diagramLayout" Target="../diagrams/layout4.xml"/><Relationship Id="rId16" Type="http://schemas.openxmlformats.org/officeDocument/2006/relationships/diagramData" Target="../diagrams/data4.xml"/><Relationship Id="rId15" Type="http://schemas.microsoft.com/office/2007/relationships/diagramDrawing" Target="../diagrams/drawing3.xml"/><Relationship Id="rId14" Type="http://schemas.openxmlformats.org/officeDocument/2006/relationships/diagramColors" Target="../diagrams/colors3.xml"/><Relationship Id="rId13" Type="http://schemas.openxmlformats.org/officeDocument/2006/relationships/diagramQuickStyle" Target="../diagrams/quickStyle3.xml"/><Relationship Id="rId12" Type="http://schemas.openxmlformats.org/officeDocument/2006/relationships/diagramLayout" Target="../diagrams/layout3.xml"/><Relationship Id="rId11" Type="http://schemas.openxmlformats.org/officeDocument/2006/relationships/diagramData" Target="../diagrams/data3.xml"/><Relationship Id="rId10" Type="http://schemas.microsoft.com/office/2007/relationships/diagramDrawing" Target="../diagrams/drawing2.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31000">
              <a:schemeClr val="accent1">
                <a:lumMod val="60000"/>
                <a:lumOff val="40000"/>
              </a:schemeClr>
            </a:gs>
            <a:gs pos="97000">
              <a:schemeClr val="tx2">
                <a:lumMod val="10000"/>
                <a:lumOff val="90000"/>
              </a:schemeClr>
            </a:gs>
          </a:gsLst>
          <a:lin ang="10800000" scaled="1"/>
        </a:gradFill>
        <a:effectLst/>
      </p:bgPr>
    </p:bg>
    <p:spTree>
      <p:nvGrpSpPr>
        <p:cNvPr id="1" name=""/>
        <p:cNvGrpSpPr/>
        <p:nvPr/>
      </p:nvGrpSpPr>
      <p:grpSpPr>
        <a:xfrm>
          <a:off x="0" y="0"/>
          <a:ext cx="0" cy="0"/>
          <a:chOff x="0" y="0"/>
          <a:chExt cx="0" cy="0"/>
        </a:xfrm>
      </p:grpSpPr>
      <p:sp>
        <p:nvSpPr>
          <p:cNvPr id="2" name="TextBox 1"/>
          <p:cNvSpPr txBox="1"/>
          <p:nvPr/>
        </p:nvSpPr>
        <p:spPr>
          <a:xfrm>
            <a:off x="4487333" y="5555565"/>
            <a:ext cx="14952133" cy="830997"/>
          </a:xfrm>
          <a:prstGeom prst="rect">
            <a:avLst/>
          </a:prstGeom>
          <a:noFill/>
        </p:spPr>
        <p:txBody>
          <a:bodyPr wrap="square" rtlCol="0">
            <a:spAutoFit/>
          </a:bodyPr>
          <a:lstStyle/>
          <a:p>
            <a:r>
              <a:rPr lang="en-US" sz="4800" dirty="0">
                <a:solidFill>
                  <a:srgbClr val="FF0000"/>
                </a:solidFill>
                <a:latin typeface="Amasis MT Pro Medium" panose="02040604050005020304" pitchFamily="18" charset="0"/>
              </a:rPr>
              <a:t>WEDSITE QUẢN LÝ TRUNG TÂM TIẾNG NHẬT</a:t>
            </a:r>
            <a:endParaRPr lang="en-US" sz="4800" dirty="0">
              <a:solidFill>
                <a:srgbClr val="FF0000"/>
              </a:solidFill>
              <a:latin typeface="Amasis MT Pro Medium" panose="02040604050005020304" pitchFamily="18" charset="0"/>
            </a:endParaRPr>
          </a:p>
        </p:txBody>
      </p:sp>
      <p:grpSp>
        <p:nvGrpSpPr>
          <p:cNvPr id="27" name="Group 26"/>
          <p:cNvGrpSpPr/>
          <p:nvPr/>
        </p:nvGrpSpPr>
        <p:grpSpPr>
          <a:xfrm>
            <a:off x="1187773" y="0"/>
            <a:ext cx="56201712" cy="13716000"/>
            <a:chOff x="1579658" y="0"/>
            <a:chExt cx="56201712" cy="13716000"/>
          </a:xfrm>
        </p:grpSpPr>
        <p:sp>
          <p:nvSpPr>
            <p:cNvPr id="24" name="Freeform: Shape 23"/>
            <p:cNvSpPr/>
            <p:nvPr/>
          </p:nvSpPr>
          <p:spPr>
            <a:xfrm>
              <a:off x="1579658" y="0"/>
              <a:ext cx="56201712" cy="13716000"/>
            </a:xfrm>
            <a:custGeom>
              <a:avLst/>
              <a:gdLst>
                <a:gd name="connsiteX0" fmla="*/ 0 w 56201712"/>
                <a:gd name="connsiteY0" fmla="*/ 0 h 13716000"/>
                <a:gd name="connsiteX1" fmla="*/ 56201712 w 56201712"/>
                <a:gd name="connsiteY1" fmla="*/ 0 h 13716000"/>
                <a:gd name="connsiteX2" fmla="*/ 56201712 w 56201712"/>
                <a:gd name="connsiteY2" fmla="*/ 13716000 h 13716000"/>
                <a:gd name="connsiteX3" fmla="*/ 0 w 56201712"/>
                <a:gd name="connsiteY3" fmla="*/ 13716000 h 13716000"/>
                <a:gd name="connsiteX4" fmla="*/ 3234245 w 56201712"/>
                <a:gd name="connsiteY4" fmla="*/ 6858000 h 13716000"/>
                <a:gd name="connsiteX5" fmla="*/ 0 w 56201712"/>
                <a:gd name="connsiteY5" fmla="*/ 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01712" h="13716000">
                  <a:moveTo>
                    <a:pt x="0" y="0"/>
                  </a:moveTo>
                  <a:lnTo>
                    <a:pt x="56201712" y="0"/>
                  </a:lnTo>
                  <a:lnTo>
                    <a:pt x="56201712" y="13716000"/>
                  </a:lnTo>
                  <a:lnTo>
                    <a:pt x="0" y="13716000"/>
                  </a:lnTo>
                  <a:lnTo>
                    <a:pt x="3234245" y="68580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6" name="Picture 25" descr="A cartoon of a child with a broom&#10;&#10;Description automatically generated with low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12427" y="5486208"/>
              <a:ext cx="3315163" cy="2743583"/>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59469E-7 0 L 1.75247 0.00104 " pathEditMode="relative" rAng="0" ptsTypes="AA">
                                      <p:cBhvr>
                                        <p:cTn id="6" dur="7000" fill="hold"/>
                                        <p:tgtEl>
                                          <p:spTgt spid="27"/>
                                        </p:tgtEl>
                                        <p:attrNameLst>
                                          <p:attrName>ppt_x</p:attrName>
                                          <p:attrName>ppt_y</p:attrName>
                                        </p:attrNameLst>
                                      </p:cBhvr>
                                      <p:rCtr x="87620"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0" name="Diagram 129"/>
          <p:cNvGraphicFramePr/>
          <p:nvPr/>
        </p:nvGraphicFramePr>
        <p:xfrm>
          <a:off x="11198233" y="8041592"/>
          <a:ext cx="5765681" cy="234824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131" name="Diagram 130"/>
          <p:cNvGraphicFramePr/>
          <p:nvPr/>
        </p:nvGraphicFramePr>
        <p:xfrm>
          <a:off x="5540546" y="8004265"/>
          <a:ext cx="5358470" cy="216469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29" name="Diagram 128"/>
          <p:cNvGraphicFramePr/>
          <p:nvPr/>
        </p:nvGraphicFramePr>
        <p:xfrm>
          <a:off x="17722589" y="8060252"/>
          <a:ext cx="5563120" cy="251620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132" name="Diagram 131"/>
          <p:cNvGraphicFramePr/>
          <p:nvPr/>
        </p:nvGraphicFramePr>
        <p:xfrm>
          <a:off x="147452" y="8004265"/>
          <a:ext cx="5358470" cy="251620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5" name="TextBox 4"/>
          <p:cNvSpPr txBox="1"/>
          <p:nvPr/>
        </p:nvSpPr>
        <p:spPr>
          <a:xfrm>
            <a:off x="7119029" y="-10888439"/>
            <a:ext cx="10537968" cy="2369880"/>
          </a:xfrm>
          <a:prstGeom prst="rect">
            <a:avLst/>
          </a:prstGeom>
          <a:noFill/>
        </p:spPr>
        <p:txBody>
          <a:bodyPr wrap="square" rtlCol="0" anchor="b">
            <a:spAutoFit/>
          </a:bodyPr>
          <a:lstStyle>
            <a:defPPr>
              <a:defRPr lang="en-US"/>
            </a:defPPr>
            <a:lvl1pPr algn="ctr">
              <a:defRPr sz="7350" b="1">
                <a:solidFill>
                  <a:schemeClr val="tx2"/>
                </a:solidFill>
                <a:latin typeface="Montserrat" pitchFamily="2" charset="77"/>
                <a:ea typeface="Arimo" panose="020B0604020202020204" pitchFamily="34" charset="0"/>
                <a:cs typeface="Arimo" panose="020B0604020202020204" pitchFamily="34" charset="0"/>
              </a:defRPr>
            </a:lvl1pPr>
          </a:lstStyle>
          <a:p>
            <a:r>
              <a:rPr lang="en-US" sz="7400" dirty="0" err="1">
                <a:solidFill>
                  <a:schemeClr val="accent3"/>
                </a:solidFill>
              </a:rPr>
              <a:t>Mô</a:t>
            </a:r>
            <a:r>
              <a:rPr lang="en-US" sz="7400" dirty="0">
                <a:solidFill>
                  <a:schemeClr val="accent3"/>
                </a:solidFill>
              </a:rPr>
              <a:t> </a:t>
            </a:r>
            <a:r>
              <a:rPr lang="en-US" sz="7400" dirty="0" err="1">
                <a:solidFill>
                  <a:schemeClr val="accent3"/>
                </a:solidFill>
              </a:rPr>
              <a:t>Hình</a:t>
            </a:r>
            <a:r>
              <a:rPr lang="en-US" sz="7400" dirty="0">
                <a:solidFill>
                  <a:schemeClr val="accent3"/>
                </a:solidFill>
              </a:rPr>
              <a:t> </a:t>
            </a:r>
            <a:r>
              <a:rPr lang="en-US" sz="7400" dirty="0" err="1">
                <a:solidFill>
                  <a:schemeClr val="accent3"/>
                </a:solidFill>
              </a:rPr>
              <a:t>chương</a:t>
            </a:r>
            <a:r>
              <a:rPr lang="en-US" sz="7400" dirty="0">
                <a:solidFill>
                  <a:schemeClr val="accent3"/>
                </a:solidFill>
              </a:rPr>
              <a:t> </a:t>
            </a:r>
            <a:r>
              <a:rPr lang="en-US" sz="7400" dirty="0" err="1">
                <a:solidFill>
                  <a:schemeClr val="accent3"/>
                </a:solidFill>
              </a:rPr>
              <a:t>trình</a:t>
            </a:r>
            <a:endParaRPr lang="en-US" sz="7400" dirty="0">
              <a:solidFill>
                <a:schemeClr val="accent3"/>
              </a:solidFill>
            </a:endParaRPr>
          </a:p>
        </p:txBody>
      </p:sp>
      <p:grpSp>
        <p:nvGrpSpPr>
          <p:cNvPr id="46" name="Group 45"/>
          <p:cNvGrpSpPr/>
          <p:nvPr/>
        </p:nvGrpSpPr>
        <p:grpSpPr>
          <a:xfrm>
            <a:off x="1457485" y="4767833"/>
            <a:ext cx="2884669" cy="2283279"/>
            <a:chOff x="3557210" y="4574721"/>
            <a:chExt cx="2884669" cy="2283279"/>
          </a:xfrm>
        </p:grpSpPr>
        <p:grpSp>
          <p:nvGrpSpPr>
            <p:cNvPr id="18" name="Group 17"/>
            <p:cNvGrpSpPr/>
            <p:nvPr/>
          </p:nvGrpSpPr>
          <p:grpSpPr>
            <a:xfrm>
              <a:off x="3557210" y="4574721"/>
              <a:ext cx="2884669" cy="2283279"/>
              <a:chOff x="7737475" y="3333750"/>
              <a:chExt cx="7776074" cy="6154933"/>
            </a:xfrm>
          </p:grpSpPr>
          <p:grpSp>
            <p:nvGrpSpPr>
              <p:cNvPr id="8" name="Graphic 3"/>
              <p:cNvGrpSpPr/>
              <p:nvPr/>
            </p:nvGrpSpPr>
            <p:grpSpPr>
              <a:xfrm>
                <a:off x="7737475" y="3333750"/>
                <a:ext cx="7776074" cy="6154933"/>
                <a:chOff x="7737475" y="3333750"/>
                <a:chExt cx="7776074" cy="6154933"/>
              </a:xfrm>
            </p:grpSpPr>
            <p:sp>
              <p:nvSpPr>
                <p:cNvPr id="9" name="Freeform 8"/>
                <p:cNvSpPr/>
                <p:nvPr/>
              </p:nvSpPr>
              <p:spPr>
                <a:xfrm>
                  <a:off x="7737475" y="4266379"/>
                  <a:ext cx="7776074" cy="5222303"/>
                </a:xfrm>
                <a:custGeom>
                  <a:avLst/>
                  <a:gdLst>
                    <a:gd name="connsiteX0" fmla="*/ 0 w 7776074"/>
                    <a:gd name="connsiteY0" fmla="*/ 5033862 h 5222303"/>
                    <a:gd name="connsiteX1" fmla="*/ 188368 w 7776074"/>
                    <a:gd name="connsiteY1" fmla="*/ 5222304 h 5222303"/>
                    <a:gd name="connsiteX2" fmla="*/ 7587708 w 7776074"/>
                    <a:gd name="connsiteY2" fmla="*/ 5222304 h 5222303"/>
                    <a:gd name="connsiteX3" fmla="*/ 7776075 w 7776074"/>
                    <a:gd name="connsiteY3" fmla="*/ 5033862 h 5222303"/>
                    <a:gd name="connsiteX4" fmla="*/ 7776075 w 7776074"/>
                    <a:gd name="connsiteY4" fmla="*/ 0 h 5222303"/>
                    <a:gd name="connsiteX5" fmla="*/ 0 w 7776074"/>
                    <a:gd name="connsiteY5" fmla="*/ 0 h 5222303"/>
                    <a:gd name="connsiteX6" fmla="*/ 0 w 7776074"/>
                    <a:gd name="connsiteY6" fmla="*/ 5033862 h 522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6074" h="5222303">
                      <a:moveTo>
                        <a:pt x="0" y="5033862"/>
                      </a:moveTo>
                      <a:cubicBezTo>
                        <a:pt x="0" y="5137500"/>
                        <a:pt x="84765" y="5222304"/>
                        <a:pt x="188368" y="5222304"/>
                      </a:cubicBezTo>
                      <a:lnTo>
                        <a:pt x="7587708" y="5222304"/>
                      </a:lnTo>
                      <a:cubicBezTo>
                        <a:pt x="7691310" y="5222304"/>
                        <a:pt x="7776075" y="5137500"/>
                        <a:pt x="7776075" y="5033862"/>
                      </a:cubicBezTo>
                      <a:lnTo>
                        <a:pt x="7776075" y="0"/>
                      </a:lnTo>
                      <a:lnTo>
                        <a:pt x="0" y="0"/>
                      </a:lnTo>
                      <a:lnTo>
                        <a:pt x="0" y="5033862"/>
                      </a:lnTo>
                      <a:close/>
                    </a:path>
                  </a:pathLst>
                </a:custGeom>
                <a:solidFill>
                  <a:schemeClr val="tx2"/>
                </a:solidFill>
                <a:ln w="8313" cap="flat">
                  <a:noFill/>
                  <a:prstDash val="solid"/>
                  <a:miter/>
                </a:ln>
              </p:spPr>
              <p:txBody>
                <a:bodyPr rtlCol="0" anchor="ctr"/>
                <a:lstStyle/>
                <a:p>
                  <a:endParaRPr lang="en-US" dirty="0">
                    <a:latin typeface="Montserrat" pitchFamily="2" charset="77"/>
                  </a:endParaRPr>
                </a:p>
              </p:txBody>
            </p:sp>
            <p:sp>
              <p:nvSpPr>
                <p:cNvPr id="10" name="Freeform 9"/>
                <p:cNvSpPr/>
                <p:nvPr/>
              </p:nvSpPr>
              <p:spPr>
                <a:xfrm>
                  <a:off x="7737475" y="3333750"/>
                  <a:ext cx="7776074" cy="932629"/>
                </a:xfrm>
                <a:custGeom>
                  <a:avLst/>
                  <a:gdLst>
                    <a:gd name="connsiteX0" fmla="*/ 7587708 w 7776074"/>
                    <a:gd name="connsiteY0" fmla="*/ 0 h 932629"/>
                    <a:gd name="connsiteX1" fmla="*/ 188368 w 7776074"/>
                    <a:gd name="connsiteY1" fmla="*/ 0 h 932629"/>
                    <a:gd name="connsiteX2" fmla="*/ 0 w 7776074"/>
                    <a:gd name="connsiteY2" fmla="*/ 188435 h 932629"/>
                    <a:gd name="connsiteX3" fmla="*/ 0 w 7776074"/>
                    <a:gd name="connsiteY3" fmla="*/ 932630 h 932629"/>
                    <a:gd name="connsiteX4" fmla="*/ 7776075 w 7776074"/>
                    <a:gd name="connsiteY4" fmla="*/ 932630 h 932629"/>
                    <a:gd name="connsiteX5" fmla="*/ 7776075 w 7776074"/>
                    <a:gd name="connsiteY5" fmla="*/ 188435 h 932629"/>
                    <a:gd name="connsiteX6" fmla="*/ 7587708 w 7776074"/>
                    <a:gd name="connsiteY6" fmla="*/ 0 h 93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6074" h="932629">
                      <a:moveTo>
                        <a:pt x="7587708" y="0"/>
                      </a:moveTo>
                      <a:lnTo>
                        <a:pt x="188368" y="0"/>
                      </a:lnTo>
                      <a:cubicBezTo>
                        <a:pt x="84765" y="0"/>
                        <a:pt x="0" y="84794"/>
                        <a:pt x="0" y="188435"/>
                      </a:cubicBezTo>
                      <a:lnTo>
                        <a:pt x="0" y="932630"/>
                      </a:lnTo>
                      <a:lnTo>
                        <a:pt x="7776075" y="932630"/>
                      </a:lnTo>
                      <a:lnTo>
                        <a:pt x="7776075" y="188435"/>
                      </a:lnTo>
                      <a:cubicBezTo>
                        <a:pt x="7776075" y="84794"/>
                        <a:pt x="7691310" y="0"/>
                        <a:pt x="7587708" y="0"/>
                      </a:cubicBezTo>
                      <a:close/>
                    </a:path>
                  </a:pathLst>
                </a:custGeom>
                <a:solidFill>
                  <a:schemeClr val="accent6"/>
                </a:solidFill>
                <a:ln w="8313" cap="flat">
                  <a:noFill/>
                  <a:prstDash val="solid"/>
                  <a:miter/>
                </a:ln>
              </p:spPr>
              <p:txBody>
                <a:bodyPr rtlCol="0" anchor="ctr"/>
                <a:lstStyle/>
                <a:p>
                  <a:endParaRPr lang="en-US">
                    <a:latin typeface="Montserrat" pitchFamily="2" charset="77"/>
                  </a:endParaRPr>
                </a:p>
              </p:txBody>
            </p:sp>
          </p:grpSp>
          <p:sp>
            <p:nvSpPr>
              <p:cNvPr id="12" name="Freeform 11"/>
              <p:cNvSpPr/>
              <p:nvPr/>
            </p:nvSpPr>
            <p:spPr>
              <a:xfrm>
                <a:off x="8075773" y="3556098"/>
                <a:ext cx="487757" cy="487931"/>
              </a:xfrm>
              <a:custGeom>
                <a:avLst/>
                <a:gdLst>
                  <a:gd name="connsiteX0" fmla="*/ 487758 w 487757"/>
                  <a:gd name="connsiteY0" fmla="*/ 243966 h 487931"/>
                  <a:gd name="connsiteX1" fmla="*/ 243879 w 487757"/>
                  <a:gd name="connsiteY1" fmla="*/ 487931 h 487931"/>
                  <a:gd name="connsiteX2" fmla="*/ 0 w 487757"/>
                  <a:gd name="connsiteY2" fmla="*/ 243966 h 487931"/>
                  <a:gd name="connsiteX3" fmla="*/ 243879 w 487757"/>
                  <a:gd name="connsiteY3" fmla="*/ 0 h 487931"/>
                  <a:gd name="connsiteX4" fmla="*/ 487758 w 487757"/>
                  <a:gd name="connsiteY4" fmla="*/ 243966 h 487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757" h="487931">
                    <a:moveTo>
                      <a:pt x="487758" y="243966"/>
                    </a:moveTo>
                    <a:cubicBezTo>
                      <a:pt x="487758" y="378704"/>
                      <a:pt x="378569" y="487931"/>
                      <a:pt x="243879" y="487931"/>
                    </a:cubicBezTo>
                    <a:cubicBezTo>
                      <a:pt x="109188" y="487931"/>
                      <a:pt x="0" y="378704"/>
                      <a:pt x="0" y="243966"/>
                    </a:cubicBezTo>
                    <a:cubicBezTo>
                      <a:pt x="0" y="109227"/>
                      <a:pt x="109188" y="0"/>
                      <a:pt x="243879" y="0"/>
                    </a:cubicBezTo>
                    <a:cubicBezTo>
                      <a:pt x="378569" y="0"/>
                      <a:pt x="487758" y="109227"/>
                      <a:pt x="487758" y="243966"/>
                    </a:cubicBezTo>
                    <a:close/>
                  </a:path>
                </a:pathLst>
              </a:custGeom>
              <a:solidFill>
                <a:schemeClr val="accent2"/>
              </a:solidFill>
              <a:ln w="8313" cap="flat">
                <a:noFill/>
                <a:prstDash val="solid"/>
                <a:miter/>
              </a:ln>
            </p:spPr>
            <p:txBody>
              <a:bodyPr rtlCol="0" anchor="ctr"/>
              <a:lstStyle/>
              <a:p>
                <a:endParaRPr lang="en-US">
                  <a:latin typeface="Montserrat" pitchFamily="2" charset="77"/>
                </a:endParaRPr>
              </a:p>
            </p:txBody>
          </p:sp>
          <p:grpSp>
            <p:nvGrpSpPr>
              <p:cNvPr id="13" name="Graphic 3"/>
              <p:cNvGrpSpPr/>
              <p:nvPr/>
            </p:nvGrpSpPr>
            <p:grpSpPr>
              <a:xfrm>
                <a:off x="13288040" y="8275706"/>
                <a:ext cx="1756803" cy="814322"/>
                <a:chOff x="13288040" y="8275706"/>
                <a:chExt cx="1756803" cy="814322"/>
              </a:xfrm>
              <a:solidFill>
                <a:srgbClr val="FFFFFF"/>
              </a:solidFill>
            </p:grpSpPr>
            <p:sp>
              <p:nvSpPr>
                <p:cNvPr id="14" name="Freeform 13"/>
                <p:cNvSpPr/>
                <p:nvPr/>
              </p:nvSpPr>
              <p:spPr>
                <a:xfrm>
                  <a:off x="13288040" y="8489228"/>
                  <a:ext cx="411347" cy="423593"/>
                </a:xfrm>
                <a:custGeom>
                  <a:avLst/>
                  <a:gdLst>
                    <a:gd name="connsiteX0" fmla="*/ 0 w 411347"/>
                    <a:gd name="connsiteY0" fmla="*/ 267990 h 423593"/>
                    <a:gd name="connsiteX1" fmla="*/ 411347 w 411347"/>
                    <a:gd name="connsiteY1" fmla="*/ 423593 h 423593"/>
                    <a:gd name="connsiteX2" fmla="*/ 411347 w 411347"/>
                    <a:gd name="connsiteY2" fmla="*/ 317252 h 423593"/>
                    <a:gd name="connsiteX3" fmla="*/ 122588 w 411347"/>
                    <a:gd name="connsiteY3" fmla="*/ 211793 h 423593"/>
                    <a:gd name="connsiteX4" fmla="*/ 411347 w 411347"/>
                    <a:gd name="connsiteY4" fmla="*/ 106333 h 423593"/>
                    <a:gd name="connsiteX5" fmla="*/ 411347 w 411347"/>
                    <a:gd name="connsiteY5" fmla="*/ 0 h 423593"/>
                    <a:gd name="connsiteX6" fmla="*/ 0 w 411347"/>
                    <a:gd name="connsiteY6" fmla="*/ 155604 h 423593"/>
                    <a:gd name="connsiteX7" fmla="*/ 0 w 411347"/>
                    <a:gd name="connsiteY7" fmla="*/ 267990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347" h="423593">
                      <a:moveTo>
                        <a:pt x="0" y="267990"/>
                      </a:moveTo>
                      <a:lnTo>
                        <a:pt x="411347" y="423593"/>
                      </a:lnTo>
                      <a:lnTo>
                        <a:pt x="411347" y="317252"/>
                      </a:lnTo>
                      <a:lnTo>
                        <a:pt x="122588" y="211793"/>
                      </a:lnTo>
                      <a:lnTo>
                        <a:pt x="411347" y="106333"/>
                      </a:lnTo>
                      <a:lnTo>
                        <a:pt x="411347" y="0"/>
                      </a:lnTo>
                      <a:lnTo>
                        <a:pt x="0" y="155604"/>
                      </a:lnTo>
                      <a:lnTo>
                        <a:pt x="0" y="267990"/>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sp>
              <p:nvSpPr>
                <p:cNvPr id="15" name="Freeform 14"/>
                <p:cNvSpPr/>
                <p:nvPr/>
              </p:nvSpPr>
              <p:spPr>
                <a:xfrm>
                  <a:off x="13968121" y="8275706"/>
                  <a:ext cx="404430" cy="814322"/>
                </a:xfrm>
                <a:custGeom>
                  <a:avLst/>
                  <a:gdLst>
                    <a:gd name="connsiteX0" fmla="*/ 0 w 404430"/>
                    <a:gd name="connsiteY0" fmla="*/ 814322 h 814322"/>
                    <a:gd name="connsiteX1" fmla="*/ 119246 w 404430"/>
                    <a:gd name="connsiteY1" fmla="*/ 814322 h 814322"/>
                    <a:gd name="connsiteX2" fmla="*/ 404431 w 404430"/>
                    <a:gd name="connsiteY2" fmla="*/ 0 h 814322"/>
                    <a:gd name="connsiteX3" fmla="*/ 285168 w 404430"/>
                    <a:gd name="connsiteY3" fmla="*/ 0 h 814322"/>
                    <a:gd name="connsiteX4" fmla="*/ 0 w 404430"/>
                    <a:gd name="connsiteY4" fmla="*/ 814322 h 814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30" h="814322">
                      <a:moveTo>
                        <a:pt x="0" y="814322"/>
                      </a:moveTo>
                      <a:lnTo>
                        <a:pt x="119246" y="814322"/>
                      </a:lnTo>
                      <a:lnTo>
                        <a:pt x="404431" y="0"/>
                      </a:lnTo>
                      <a:lnTo>
                        <a:pt x="285168" y="0"/>
                      </a:lnTo>
                      <a:lnTo>
                        <a:pt x="0" y="814322"/>
                      </a:lnTo>
                      <a:close/>
                    </a:path>
                  </a:pathLst>
                </a:custGeom>
                <a:solidFill>
                  <a:schemeClr val="bg1"/>
                </a:solidFill>
                <a:ln w="8313" cap="flat">
                  <a:noFill/>
                  <a:prstDash val="solid"/>
                  <a:miter/>
                </a:ln>
              </p:spPr>
              <p:txBody>
                <a:bodyPr rtlCol="0" anchor="ctr"/>
                <a:lstStyle/>
                <a:p>
                  <a:endParaRPr lang="en-US" dirty="0">
                    <a:latin typeface="Montserrat" pitchFamily="2" charset="77"/>
                  </a:endParaRPr>
                </a:p>
              </p:txBody>
            </p:sp>
            <p:sp>
              <p:nvSpPr>
                <p:cNvPr id="16" name="Freeform 15"/>
                <p:cNvSpPr/>
                <p:nvPr/>
              </p:nvSpPr>
              <p:spPr>
                <a:xfrm>
                  <a:off x="14633505" y="8489228"/>
                  <a:ext cx="411338" cy="423593"/>
                </a:xfrm>
                <a:custGeom>
                  <a:avLst/>
                  <a:gdLst>
                    <a:gd name="connsiteX0" fmla="*/ 0 w 411338"/>
                    <a:gd name="connsiteY0" fmla="*/ 0 h 423593"/>
                    <a:gd name="connsiteX1" fmla="*/ 0 w 411338"/>
                    <a:gd name="connsiteY1" fmla="*/ 106333 h 423593"/>
                    <a:gd name="connsiteX2" fmla="*/ 288742 w 411338"/>
                    <a:gd name="connsiteY2" fmla="*/ 211793 h 423593"/>
                    <a:gd name="connsiteX3" fmla="*/ 0 w 411338"/>
                    <a:gd name="connsiteY3" fmla="*/ 317252 h 423593"/>
                    <a:gd name="connsiteX4" fmla="*/ 0 w 411338"/>
                    <a:gd name="connsiteY4" fmla="*/ 423593 h 423593"/>
                    <a:gd name="connsiteX5" fmla="*/ 411338 w 411338"/>
                    <a:gd name="connsiteY5" fmla="*/ 267990 h 423593"/>
                    <a:gd name="connsiteX6" fmla="*/ 411338 w 411338"/>
                    <a:gd name="connsiteY6" fmla="*/ 155604 h 423593"/>
                    <a:gd name="connsiteX7" fmla="*/ 0 w 411338"/>
                    <a:gd name="connsiteY7" fmla="*/ 0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338" h="423593">
                      <a:moveTo>
                        <a:pt x="0" y="0"/>
                      </a:moveTo>
                      <a:lnTo>
                        <a:pt x="0" y="106333"/>
                      </a:lnTo>
                      <a:lnTo>
                        <a:pt x="288742" y="211793"/>
                      </a:lnTo>
                      <a:lnTo>
                        <a:pt x="0" y="317252"/>
                      </a:lnTo>
                      <a:lnTo>
                        <a:pt x="0" y="423593"/>
                      </a:lnTo>
                      <a:lnTo>
                        <a:pt x="411338" y="267990"/>
                      </a:lnTo>
                      <a:lnTo>
                        <a:pt x="411338" y="155604"/>
                      </a:lnTo>
                      <a:lnTo>
                        <a:pt x="0" y="0"/>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grpSp>
          <p:sp>
            <p:nvSpPr>
              <p:cNvPr id="17" name="Freeform 16"/>
              <p:cNvSpPr/>
              <p:nvPr/>
            </p:nvSpPr>
            <p:spPr>
              <a:xfrm>
                <a:off x="8075772" y="4746461"/>
                <a:ext cx="591197" cy="202023"/>
              </a:xfrm>
              <a:custGeom>
                <a:avLst/>
                <a:gdLst>
                  <a:gd name="connsiteX0" fmla="*/ 0 w 591197"/>
                  <a:gd name="connsiteY0" fmla="*/ 0 h 202023"/>
                  <a:gd name="connsiteX1" fmla="*/ 591198 w 591197"/>
                  <a:gd name="connsiteY1" fmla="*/ 0 h 202023"/>
                  <a:gd name="connsiteX2" fmla="*/ 591198 w 591197"/>
                  <a:gd name="connsiteY2" fmla="*/ 202024 h 202023"/>
                  <a:gd name="connsiteX3" fmla="*/ 0 w 591197"/>
                  <a:gd name="connsiteY3" fmla="*/ 202024 h 202023"/>
                </a:gdLst>
                <a:ahLst/>
                <a:cxnLst>
                  <a:cxn ang="0">
                    <a:pos x="connsiteX0" y="connsiteY0"/>
                  </a:cxn>
                  <a:cxn ang="0">
                    <a:pos x="connsiteX1" y="connsiteY1"/>
                  </a:cxn>
                  <a:cxn ang="0">
                    <a:pos x="connsiteX2" y="connsiteY2"/>
                  </a:cxn>
                  <a:cxn ang="0">
                    <a:pos x="connsiteX3" y="connsiteY3"/>
                  </a:cxn>
                </a:cxnLst>
                <a:rect l="l" t="t" r="r" b="b"/>
                <a:pathLst>
                  <a:path w="591197" h="202023">
                    <a:moveTo>
                      <a:pt x="0" y="0"/>
                    </a:moveTo>
                    <a:lnTo>
                      <a:pt x="591198" y="0"/>
                    </a:lnTo>
                    <a:lnTo>
                      <a:pt x="591198" y="202024"/>
                    </a:lnTo>
                    <a:lnTo>
                      <a:pt x="0" y="202024"/>
                    </a:lnTo>
                    <a:close/>
                  </a:path>
                </a:pathLst>
              </a:custGeom>
              <a:solidFill>
                <a:schemeClr val="bg1"/>
              </a:solidFill>
              <a:ln w="8313" cap="flat">
                <a:noFill/>
                <a:prstDash val="solid"/>
                <a:miter/>
              </a:ln>
            </p:spPr>
            <p:txBody>
              <a:bodyPr rtlCol="0" anchor="ctr"/>
              <a:lstStyle/>
              <a:p>
                <a:endParaRPr lang="en-US">
                  <a:solidFill>
                    <a:schemeClr val="bg1"/>
                  </a:solidFill>
                  <a:latin typeface="Montserrat" pitchFamily="2" charset="77"/>
                </a:endParaRPr>
              </a:p>
            </p:txBody>
          </p:sp>
        </p:grpSp>
        <p:sp>
          <p:nvSpPr>
            <p:cNvPr id="39" name="TextBox 38"/>
            <p:cNvSpPr txBox="1"/>
            <p:nvPr/>
          </p:nvSpPr>
          <p:spPr>
            <a:xfrm>
              <a:off x="3828427" y="5533372"/>
              <a:ext cx="2342233" cy="584775"/>
            </a:xfrm>
            <a:prstGeom prst="rect">
              <a:avLst/>
            </a:prstGeom>
            <a:noFill/>
          </p:spPr>
          <p:txBody>
            <a:bodyPr wrap="square" rtlCol="0">
              <a:spAutoFit/>
            </a:bodyPr>
            <a:lstStyle/>
            <a:p>
              <a:pPr algn="ctr"/>
              <a:r>
                <a:rPr lang="en-US" sz="3200" dirty="0">
                  <a:solidFill>
                    <a:schemeClr val="bg1"/>
                  </a:solidFill>
                  <a:latin typeface="Montserrat" pitchFamily="2" charset="77"/>
                </a:rPr>
                <a:t>Front-end</a:t>
              </a:r>
              <a:endParaRPr lang="en-US" sz="3200" dirty="0">
                <a:solidFill>
                  <a:schemeClr val="bg1"/>
                </a:solidFill>
                <a:latin typeface="Montserrat" pitchFamily="2" charset="77"/>
              </a:endParaRPr>
            </a:p>
          </p:txBody>
        </p:sp>
      </p:grpSp>
      <p:grpSp>
        <p:nvGrpSpPr>
          <p:cNvPr id="47" name="Group 46"/>
          <p:cNvGrpSpPr/>
          <p:nvPr/>
        </p:nvGrpSpPr>
        <p:grpSpPr>
          <a:xfrm>
            <a:off x="6776673" y="4855743"/>
            <a:ext cx="2759173" cy="2283279"/>
            <a:chOff x="10746489" y="4574721"/>
            <a:chExt cx="2884670" cy="2283279"/>
          </a:xfrm>
        </p:grpSpPr>
        <p:grpSp>
          <p:nvGrpSpPr>
            <p:cNvPr id="19" name="Group 18"/>
            <p:cNvGrpSpPr/>
            <p:nvPr/>
          </p:nvGrpSpPr>
          <p:grpSpPr>
            <a:xfrm>
              <a:off x="10746489" y="4574721"/>
              <a:ext cx="2884670" cy="2283279"/>
              <a:chOff x="7737472" y="3333750"/>
              <a:chExt cx="7776077" cy="6154933"/>
            </a:xfrm>
          </p:grpSpPr>
          <p:grpSp>
            <p:nvGrpSpPr>
              <p:cNvPr id="20" name="Graphic 3"/>
              <p:cNvGrpSpPr/>
              <p:nvPr/>
            </p:nvGrpSpPr>
            <p:grpSpPr>
              <a:xfrm>
                <a:off x="7737472" y="3333750"/>
                <a:ext cx="7776077" cy="6154933"/>
                <a:chOff x="7737472" y="3333750"/>
                <a:chExt cx="7776077" cy="6154933"/>
              </a:xfrm>
            </p:grpSpPr>
            <p:sp>
              <p:nvSpPr>
                <p:cNvPr id="27" name="Freeform 26"/>
                <p:cNvSpPr/>
                <p:nvPr/>
              </p:nvSpPr>
              <p:spPr>
                <a:xfrm>
                  <a:off x="7737472" y="4266379"/>
                  <a:ext cx="7776077" cy="5222304"/>
                </a:xfrm>
                <a:custGeom>
                  <a:avLst/>
                  <a:gdLst>
                    <a:gd name="connsiteX0" fmla="*/ 0 w 7776074"/>
                    <a:gd name="connsiteY0" fmla="*/ 5033862 h 5222303"/>
                    <a:gd name="connsiteX1" fmla="*/ 188368 w 7776074"/>
                    <a:gd name="connsiteY1" fmla="*/ 5222304 h 5222303"/>
                    <a:gd name="connsiteX2" fmla="*/ 7587708 w 7776074"/>
                    <a:gd name="connsiteY2" fmla="*/ 5222304 h 5222303"/>
                    <a:gd name="connsiteX3" fmla="*/ 7776075 w 7776074"/>
                    <a:gd name="connsiteY3" fmla="*/ 5033862 h 5222303"/>
                    <a:gd name="connsiteX4" fmla="*/ 7776075 w 7776074"/>
                    <a:gd name="connsiteY4" fmla="*/ 0 h 5222303"/>
                    <a:gd name="connsiteX5" fmla="*/ 0 w 7776074"/>
                    <a:gd name="connsiteY5" fmla="*/ 0 h 5222303"/>
                    <a:gd name="connsiteX6" fmla="*/ 0 w 7776074"/>
                    <a:gd name="connsiteY6" fmla="*/ 5033862 h 522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6074" h="5222303">
                      <a:moveTo>
                        <a:pt x="0" y="5033862"/>
                      </a:moveTo>
                      <a:cubicBezTo>
                        <a:pt x="0" y="5137500"/>
                        <a:pt x="84765" y="5222304"/>
                        <a:pt x="188368" y="5222304"/>
                      </a:cubicBezTo>
                      <a:lnTo>
                        <a:pt x="7587708" y="5222304"/>
                      </a:lnTo>
                      <a:cubicBezTo>
                        <a:pt x="7691310" y="5222304"/>
                        <a:pt x="7776075" y="5137500"/>
                        <a:pt x="7776075" y="5033862"/>
                      </a:cubicBezTo>
                      <a:lnTo>
                        <a:pt x="7776075" y="0"/>
                      </a:lnTo>
                      <a:lnTo>
                        <a:pt x="0" y="0"/>
                      </a:lnTo>
                      <a:lnTo>
                        <a:pt x="0" y="5033862"/>
                      </a:lnTo>
                      <a:close/>
                    </a:path>
                  </a:pathLst>
                </a:custGeom>
                <a:solidFill>
                  <a:schemeClr val="tx2"/>
                </a:solidFill>
                <a:ln w="8313" cap="flat">
                  <a:noFill/>
                  <a:prstDash val="solid"/>
                  <a:miter/>
                </a:ln>
              </p:spPr>
              <p:txBody>
                <a:bodyPr rtlCol="0" anchor="ctr"/>
                <a:lstStyle/>
                <a:p>
                  <a:endParaRPr lang="en-US" dirty="0">
                    <a:latin typeface="Montserrat" pitchFamily="2" charset="77"/>
                  </a:endParaRPr>
                </a:p>
              </p:txBody>
            </p:sp>
            <p:sp>
              <p:nvSpPr>
                <p:cNvPr id="28" name="Freeform 27"/>
                <p:cNvSpPr/>
                <p:nvPr/>
              </p:nvSpPr>
              <p:spPr>
                <a:xfrm>
                  <a:off x="7737475" y="3333750"/>
                  <a:ext cx="7776074" cy="932629"/>
                </a:xfrm>
                <a:custGeom>
                  <a:avLst/>
                  <a:gdLst>
                    <a:gd name="connsiteX0" fmla="*/ 7587708 w 7776074"/>
                    <a:gd name="connsiteY0" fmla="*/ 0 h 932629"/>
                    <a:gd name="connsiteX1" fmla="*/ 188368 w 7776074"/>
                    <a:gd name="connsiteY1" fmla="*/ 0 h 932629"/>
                    <a:gd name="connsiteX2" fmla="*/ 0 w 7776074"/>
                    <a:gd name="connsiteY2" fmla="*/ 188435 h 932629"/>
                    <a:gd name="connsiteX3" fmla="*/ 0 w 7776074"/>
                    <a:gd name="connsiteY3" fmla="*/ 932630 h 932629"/>
                    <a:gd name="connsiteX4" fmla="*/ 7776075 w 7776074"/>
                    <a:gd name="connsiteY4" fmla="*/ 932630 h 932629"/>
                    <a:gd name="connsiteX5" fmla="*/ 7776075 w 7776074"/>
                    <a:gd name="connsiteY5" fmla="*/ 188435 h 932629"/>
                    <a:gd name="connsiteX6" fmla="*/ 7587708 w 7776074"/>
                    <a:gd name="connsiteY6" fmla="*/ 0 h 93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6074" h="932629">
                      <a:moveTo>
                        <a:pt x="7587708" y="0"/>
                      </a:moveTo>
                      <a:lnTo>
                        <a:pt x="188368" y="0"/>
                      </a:lnTo>
                      <a:cubicBezTo>
                        <a:pt x="84765" y="0"/>
                        <a:pt x="0" y="84794"/>
                        <a:pt x="0" y="188435"/>
                      </a:cubicBezTo>
                      <a:lnTo>
                        <a:pt x="0" y="932630"/>
                      </a:lnTo>
                      <a:lnTo>
                        <a:pt x="7776075" y="932630"/>
                      </a:lnTo>
                      <a:lnTo>
                        <a:pt x="7776075" y="188435"/>
                      </a:lnTo>
                      <a:cubicBezTo>
                        <a:pt x="7776075" y="84794"/>
                        <a:pt x="7691310" y="0"/>
                        <a:pt x="7587708" y="0"/>
                      </a:cubicBezTo>
                      <a:close/>
                    </a:path>
                  </a:pathLst>
                </a:custGeom>
                <a:solidFill>
                  <a:schemeClr val="accent6"/>
                </a:solidFill>
                <a:ln w="8313" cap="flat">
                  <a:noFill/>
                  <a:prstDash val="solid"/>
                  <a:miter/>
                </a:ln>
              </p:spPr>
              <p:txBody>
                <a:bodyPr rtlCol="0" anchor="ctr"/>
                <a:lstStyle/>
                <a:p>
                  <a:endParaRPr lang="en-US" dirty="0">
                    <a:latin typeface="Montserrat" pitchFamily="2" charset="77"/>
                  </a:endParaRPr>
                </a:p>
              </p:txBody>
            </p:sp>
          </p:grpSp>
          <p:sp>
            <p:nvSpPr>
              <p:cNvPr id="21" name="Freeform 20"/>
              <p:cNvSpPr/>
              <p:nvPr/>
            </p:nvSpPr>
            <p:spPr>
              <a:xfrm>
                <a:off x="8075773" y="3556098"/>
                <a:ext cx="487757" cy="487931"/>
              </a:xfrm>
              <a:custGeom>
                <a:avLst/>
                <a:gdLst>
                  <a:gd name="connsiteX0" fmla="*/ 487758 w 487757"/>
                  <a:gd name="connsiteY0" fmla="*/ 243966 h 487931"/>
                  <a:gd name="connsiteX1" fmla="*/ 243879 w 487757"/>
                  <a:gd name="connsiteY1" fmla="*/ 487931 h 487931"/>
                  <a:gd name="connsiteX2" fmla="*/ 0 w 487757"/>
                  <a:gd name="connsiteY2" fmla="*/ 243966 h 487931"/>
                  <a:gd name="connsiteX3" fmla="*/ 243879 w 487757"/>
                  <a:gd name="connsiteY3" fmla="*/ 0 h 487931"/>
                  <a:gd name="connsiteX4" fmla="*/ 487758 w 487757"/>
                  <a:gd name="connsiteY4" fmla="*/ 243966 h 487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757" h="487931">
                    <a:moveTo>
                      <a:pt x="487758" y="243966"/>
                    </a:moveTo>
                    <a:cubicBezTo>
                      <a:pt x="487758" y="378704"/>
                      <a:pt x="378569" y="487931"/>
                      <a:pt x="243879" y="487931"/>
                    </a:cubicBezTo>
                    <a:cubicBezTo>
                      <a:pt x="109188" y="487931"/>
                      <a:pt x="0" y="378704"/>
                      <a:pt x="0" y="243966"/>
                    </a:cubicBezTo>
                    <a:cubicBezTo>
                      <a:pt x="0" y="109227"/>
                      <a:pt x="109188" y="0"/>
                      <a:pt x="243879" y="0"/>
                    </a:cubicBezTo>
                    <a:cubicBezTo>
                      <a:pt x="378569" y="0"/>
                      <a:pt x="487758" y="109227"/>
                      <a:pt x="487758" y="243966"/>
                    </a:cubicBezTo>
                    <a:close/>
                  </a:path>
                </a:pathLst>
              </a:custGeom>
              <a:solidFill>
                <a:schemeClr val="accent2"/>
              </a:solidFill>
              <a:ln w="8313" cap="flat">
                <a:noFill/>
                <a:prstDash val="solid"/>
                <a:miter/>
              </a:ln>
            </p:spPr>
            <p:txBody>
              <a:bodyPr rtlCol="0" anchor="ctr"/>
              <a:lstStyle/>
              <a:p>
                <a:endParaRPr lang="en-US">
                  <a:latin typeface="Montserrat" pitchFamily="2" charset="77"/>
                </a:endParaRPr>
              </a:p>
            </p:txBody>
          </p:sp>
          <p:grpSp>
            <p:nvGrpSpPr>
              <p:cNvPr id="22" name="Graphic 3"/>
              <p:cNvGrpSpPr/>
              <p:nvPr/>
            </p:nvGrpSpPr>
            <p:grpSpPr>
              <a:xfrm>
                <a:off x="13288040" y="8275706"/>
                <a:ext cx="1756803" cy="814322"/>
                <a:chOff x="13288040" y="8275706"/>
                <a:chExt cx="1756803" cy="814322"/>
              </a:xfrm>
              <a:solidFill>
                <a:srgbClr val="FFFFFF"/>
              </a:solidFill>
            </p:grpSpPr>
            <p:sp>
              <p:nvSpPr>
                <p:cNvPr id="24" name="Freeform 23"/>
                <p:cNvSpPr/>
                <p:nvPr/>
              </p:nvSpPr>
              <p:spPr>
                <a:xfrm>
                  <a:off x="13288040" y="8489228"/>
                  <a:ext cx="411347" cy="423593"/>
                </a:xfrm>
                <a:custGeom>
                  <a:avLst/>
                  <a:gdLst>
                    <a:gd name="connsiteX0" fmla="*/ 0 w 411347"/>
                    <a:gd name="connsiteY0" fmla="*/ 267990 h 423593"/>
                    <a:gd name="connsiteX1" fmla="*/ 411347 w 411347"/>
                    <a:gd name="connsiteY1" fmla="*/ 423593 h 423593"/>
                    <a:gd name="connsiteX2" fmla="*/ 411347 w 411347"/>
                    <a:gd name="connsiteY2" fmla="*/ 317252 h 423593"/>
                    <a:gd name="connsiteX3" fmla="*/ 122588 w 411347"/>
                    <a:gd name="connsiteY3" fmla="*/ 211793 h 423593"/>
                    <a:gd name="connsiteX4" fmla="*/ 411347 w 411347"/>
                    <a:gd name="connsiteY4" fmla="*/ 106333 h 423593"/>
                    <a:gd name="connsiteX5" fmla="*/ 411347 w 411347"/>
                    <a:gd name="connsiteY5" fmla="*/ 0 h 423593"/>
                    <a:gd name="connsiteX6" fmla="*/ 0 w 411347"/>
                    <a:gd name="connsiteY6" fmla="*/ 155604 h 423593"/>
                    <a:gd name="connsiteX7" fmla="*/ 0 w 411347"/>
                    <a:gd name="connsiteY7" fmla="*/ 267990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347" h="423593">
                      <a:moveTo>
                        <a:pt x="0" y="267990"/>
                      </a:moveTo>
                      <a:lnTo>
                        <a:pt x="411347" y="423593"/>
                      </a:lnTo>
                      <a:lnTo>
                        <a:pt x="411347" y="317252"/>
                      </a:lnTo>
                      <a:lnTo>
                        <a:pt x="122588" y="211793"/>
                      </a:lnTo>
                      <a:lnTo>
                        <a:pt x="411347" y="106333"/>
                      </a:lnTo>
                      <a:lnTo>
                        <a:pt x="411347" y="0"/>
                      </a:lnTo>
                      <a:lnTo>
                        <a:pt x="0" y="155604"/>
                      </a:lnTo>
                      <a:lnTo>
                        <a:pt x="0" y="267990"/>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sp>
              <p:nvSpPr>
                <p:cNvPr id="25" name="Freeform 24"/>
                <p:cNvSpPr/>
                <p:nvPr/>
              </p:nvSpPr>
              <p:spPr>
                <a:xfrm>
                  <a:off x="13968121" y="8275706"/>
                  <a:ext cx="404430" cy="814322"/>
                </a:xfrm>
                <a:custGeom>
                  <a:avLst/>
                  <a:gdLst>
                    <a:gd name="connsiteX0" fmla="*/ 0 w 404430"/>
                    <a:gd name="connsiteY0" fmla="*/ 814322 h 814322"/>
                    <a:gd name="connsiteX1" fmla="*/ 119246 w 404430"/>
                    <a:gd name="connsiteY1" fmla="*/ 814322 h 814322"/>
                    <a:gd name="connsiteX2" fmla="*/ 404431 w 404430"/>
                    <a:gd name="connsiteY2" fmla="*/ 0 h 814322"/>
                    <a:gd name="connsiteX3" fmla="*/ 285168 w 404430"/>
                    <a:gd name="connsiteY3" fmla="*/ 0 h 814322"/>
                    <a:gd name="connsiteX4" fmla="*/ 0 w 404430"/>
                    <a:gd name="connsiteY4" fmla="*/ 814322 h 814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30" h="814322">
                      <a:moveTo>
                        <a:pt x="0" y="814322"/>
                      </a:moveTo>
                      <a:lnTo>
                        <a:pt x="119246" y="814322"/>
                      </a:lnTo>
                      <a:lnTo>
                        <a:pt x="404431" y="0"/>
                      </a:lnTo>
                      <a:lnTo>
                        <a:pt x="285168" y="0"/>
                      </a:lnTo>
                      <a:lnTo>
                        <a:pt x="0" y="814322"/>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sp>
              <p:nvSpPr>
                <p:cNvPr id="26" name="Freeform 25"/>
                <p:cNvSpPr/>
                <p:nvPr/>
              </p:nvSpPr>
              <p:spPr>
                <a:xfrm>
                  <a:off x="14633505" y="8489228"/>
                  <a:ext cx="411338" cy="423593"/>
                </a:xfrm>
                <a:custGeom>
                  <a:avLst/>
                  <a:gdLst>
                    <a:gd name="connsiteX0" fmla="*/ 0 w 411338"/>
                    <a:gd name="connsiteY0" fmla="*/ 0 h 423593"/>
                    <a:gd name="connsiteX1" fmla="*/ 0 w 411338"/>
                    <a:gd name="connsiteY1" fmla="*/ 106333 h 423593"/>
                    <a:gd name="connsiteX2" fmla="*/ 288742 w 411338"/>
                    <a:gd name="connsiteY2" fmla="*/ 211793 h 423593"/>
                    <a:gd name="connsiteX3" fmla="*/ 0 w 411338"/>
                    <a:gd name="connsiteY3" fmla="*/ 317252 h 423593"/>
                    <a:gd name="connsiteX4" fmla="*/ 0 w 411338"/>
                    <a:gd name="connsiteY4" fmla="*/ 423593 h 423593"/>
                    <a:gd name="connsiteX5" fmla="*/ 411338 w 411338"/>
                    <a:gd name="connsiteY5" fmla="*/ 267990 h 423593"/>
                    <a:gd name="connsiteX6" fmla="*/ 411338 w 411338"/>
                    <a:gd name="connsiteY6" fmla="*/ 155604 h 423593"/>
                    <a:gd name="connsiteX7" fmla="*/ 0 w 411338"/>
                    <a:gd name="connsiteY7" fmla="*/ 0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338" h="423593">
                      <a:moveTo>
                        <a:pt x="0" y="0"/>
                      </a:moveTo>
                      <a:lnTo>
                        <a:pt x="0" y="106333"/>
                      </a:lnTo>
                      <a:lnTo>
                        <a:pt x="288742" y="211793"/>
                      </a:lnTo>
                      <a:lnTo>
                        <a:pt x="0" y="317252"/>
                      </a:lnTo>
                      <a:lnTo>
                        <a:pt x="0" y="423593"/>
                      </a:lnTo>
                      <a:lnTo>
                        <a:pt x="411338" y="267990"/>
                      </a:lnTo>
                      <a:lnTo>
                        <a:pt x="411338" y="155604"/>
                      </a:lnTo>
                      <a:lnTo>
                        <a:pt x="0" y="0"/>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grpSp>
          <p:sp>
            <p:nvSpPr>
              <p:cNvPr id="23" name="Freeform 22"/>
              <p:cNvSpPr/>
              <p:nvPr/>
            </p:nvSpPr>
            <p:spPr>
              <a:xfrm>
                <a:off x="8075772" y="4746461"/>
                <a:ext cx="591197" cy="202023"/>
              </a:xfrm>
              <a:custGeom>
                <a:avLst/>
                <a:gdLst>
                  <a:gd name="connsiteX0" fmla="*/ 0 w 591197"/>
                  <a:gd name="connsiteY0" fmla="*/ 0 h 202023"/>
                  <a:gd name="connsiteX1" fmla="*/ 591198 w 591197"/>
                  <a:gd name="connsiteY1" fmla="*/ 0 h 202023"/>
                  <a:gd name="connsiteX2" fmla="*/ 591198 w 591197"/>
                  <a:gd name="connsiteY2" fmla="*/ 202024 h 202023"/>
                  <a:gd name="connsiteX3" fmla="*/ 0 w 591197"/>
                  <a:gd name="connsiteY3" fmla="*/ 202024 h 202023"/>
                </a:gdLst>
                <a:ahLst/>
                <a:cxnLst>
                  <a:cxn ang="0">
                    <a:pos x="connsiteX0" y="connsiteY0"/>
                  </a:cxn>
                  <a:cxn ang="0">
                    <a:pos x="connsiteX1" y="connsiteY1"/>
                  </a:cxn>
                  <a:cxn ang="0">
                    <a:pos x="connsiteX2" y="connsiteY2"/>
                  </a:cxn>
                  <a:cxn ang="0">
                    <a:pos x="connsiteX3" y="connsiteY3"/>
                  </a:cxn>
                </a:cxnLst>
                <a:rect l="l" t="t" r="r" b="b"/>
                <a:pathLst>
                  <a:path w="591197" h="202023">
                    <a:moveTo>
                      <a:pt x="0" y="0"/>
                    </a:moveTo>
                    <a:lnTo>
                      <a:pt x="591198" y="0"/>
                    </a:lnTo>
                    <a:lnTo>
                      <a:pt x="591198" y="202024"/>
                    </a:lnTo>
                    <a:lnTo>
                      <a:pt x="0" y="202024"/>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grpSp>
        <p:sp>
          <p:nvSpPr>
            <p:cNvPr id="43" name="TextBox 42"/>
            <p:cNvSpPr txBox="1"/>
            <p:nvPr/>
          </p:nvSpPr>
          <p:spPr>
            <a:xfrm>
              <a:off x="11016338" y="5533372"/>
              <a:ext cx="2342233" cy="584775"/>
            </a:xfrm>
            <a:prstGeom prst="rect">
              <a:avLst/>
            </a:prstGeom>
            <a:noFill/>
          </p:spPr>
          <p:txBody>
            <a:bodyPr wrap="square" rtlCol="0">
              <a:spAutoFit/>
            </a:bodyPr>
            <a:lstStyle/>
            <a:p>
              <a:pPr algn="ctr"/>
              <a:r>
                <a:rPr lang="en-US" sz="3200" dirty="0">
                  <a:solidFill>
                    <a:schemeClr val="bg1"/>
                  </a:solidFill>
                  <a:latin typeface="Montserrat" pitchFamily="2" charset="77"/>
                </a:rPr>
                <a:t>Back-end</a:t>
              </a:r>
              <a:endParaRPr lang="en-US" sz="3200" dirty="0">
                <a:solidFill>
                  <a:schemeClr val="bg1"/>
                </a:solidFill>
                <a:latin typeface="Montserrat" pitchFamily="2" charset="77"/>
              </a:endParaRPr>
            </a:p>
          </p:txBody>
        </p:sp>
      </p:grpSp>
      <p:grpSp>
        <p:nvGrpSpPr>
          <p:cNvPr id="48" name="Group 47"/>
          <p:cNvGrpSpPr/>
          <p:nvPr/>
        </p:nvGrpSpPr>
        <p:grpSpPr>
          <a:xfrm>
            <a:off x="12549055" y="4855743"/>
            <a:ext cx="2884669" cy="2283279"/>
            <a:chOff x="17997267" y="4657205"/>
            <a:chExt cx="2884669" cy="2200795"/>
          </a:xfrm>
        </p:grpSpPr>
        <p:grpSp>
          <p:nvGrpSpPr>
            <p:cNvPr id="29" name="Group 28"/>
            <p:cNvGrpSpPr/>
            <p:nvPr/>
          </p:nvGrpSpPr>
          <p:grpSpPr>
            <a:xfrm>
              <a:off x="17997267" y="4657205"/>
              <a:ext cx="2884669" cy="2200795"/>
              <a:chOff x="7737475" y="3556098"/>
              <a:chExt cx="7776074" cy="5932584"/>
            </a:xfrm>
          </p:grpSpPr>
          <p:grpSp>
            <p:nvGrpSpPr>
              <p:cNvPr id="30" name="Graphic 3"/>
              <p:cNvGrpSpPr/>
              <p:nvPr/>
            </p:nvGrpSpPr>
            <p:grpSpPr>
              <a:xfrm>
                <a:off x="7737475" y="3556098"/>
                <a:ext cx="7776074" cy="5932584"/>
                <a:chOff x="7737475" y="3556098"/>
                <a:chExt cx="7776074" cy="5932584"/>
              </a:xfrm>
            </p:grpSpPr>
            <p:sp>
              <p:nvSpPr>
                <p:cNvPr id="37" name="Freeform 36"/>
                <p:cNvSpPr/>
                <p:nvPr/>
              </p:nvSpPr>
              <p:spPr>
                <a:xfrm>
                  <a:off x="7737475" y="4266379"/>
                  <a:ext cx="7776074" cy="5222303"/>
                </a:xfrm>
                <a:custGeom>
                  <a:avLst/>
                  <a:gdLst>
                    <a:gd name="connsiteX0" fmla="*/ 0 w 7776074"/>
                    <a:gd name="connsiteY0" fmla="*/ 5033862 h 5222303"/>
                    <a:gd name="connsiteX1" fmla="*/ 188368 w 7776074"/>
                    <a:gd name="connsiteY1" fmla="*/ 5222304 h 5222303"/>
                    <a:gd name="connsiteX2" fmla="*/ 7587708 w 7776074"/>
                    <a:gd name="connsiteY2" fmla="*/ 5222304 h 5222303"/>
                    <a:gd name="connsiteX3" fmla="*/ 7776075 w 7776074"/>
                    <a:gd name="connsiteY3" fmla="*/ 5033862 h 5222303"/>
                    <a:gd name="connsiteX4" fmla="*/ 7776075 w 7776074"/>
                    <a:gd name="connsiteY4" fmla="*/ 0 h 5222303"/>
                    <a:gd name="connsiteX5" fmla="*/ 0 w 7776074"/>
                    <a:gd name="connsiteY5" fmla="*/ 0 h 5222303"/>
                    <a:gd name="connsiteX6" fmla="*/ 0 w 7776074"/>
                    <a:gd name="connsiteY6" fmla="*/ 5033862 h 522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6074" h="5222303">
                      <a:moveTo>
                        <a:pt x="0" y="5033862"/>
                      </a:moveTo>
                      <a:cubicBezTo>
                        <a:pt x="0" y="5137500"/>
                        <a:pt x="84765" y="5222304"/>
                        <a:pt x="188368" y="5222304"/>
                      </a:cubicBezTo>
                      <a:lnTo>
                        <a:pt x="7587708" y="5222304"/>
                      </a:lnTo>
                      <a:cubicBezTo>
                        <a:pt x="7691310" y="5222304"/>
                        <a:pt x="7776075" y="5137500"/>
                        <a:pt x="7776075" y="5033862"/>
                      </a:cubicBezTo>
                      <a:lnTo>
                        <a:pt x="7776075" y="0"/>
                      </a:lnTo>
                      <a:lnTo>
                        <a:pt x="0" y="0"/>
                      </a:lnTo>
                      <a:lnTo>
                        <a:pt x="0" y="5033862"/>
                      </a:lnTo>
                      <a:close/>
                    </a:path>
                  </a:pathLst>
                </a:custGeom>
                <a:solidFill>
                  <a:schemeClr val="tx2"/>
                </a:solidFill>
                <a:ln w="8313" cap="flat">
                  <a:noFill/>
                  <a:prstDash val="solid"/>
                  <a:miter/>
                </a:ln>
              </p:spPr>
              <p:txBody>
                <a:bodyPr rtlCol="0" anchor="ctr"/>
                <a:lstStyle/>
                <a:p>
                  <a:endParaRPr lang="en-US" dirty="0">
                    <a:latin typeface="Montserrat" pitchFamily="2" charset="77"/>
                  </a:endParaRPr>
                </a:p>
              </p:txBody>
            </p:sp>
            <p:sp>
              <p:nvSpPr>
                <p:cNvPr id="38" name="Freeform 37"/>
                <p:cNvSpPr/>
                <p:nvPr/>
              </p:nvSpPr>
              <p:spPr>
                <a:xfrm>
                  <a:off x="7737475" y="3556098"/>
                  <a:ext cx="7776074" cy="710281"/>
                </a:xfrm>
                <a:custGeom>
                  <a:avLst/>
                  <a:gdLst>
                    <a:gd name="connsiteX0" fmla="*/ 7587708 w 7776074"/>
                    <a:gd name="connsiteY0" fmla="*/ 0 h 932629"/>
                    <a:gd name="connsiteX1" fmla="*/ 188368 w 7776074"/>
                    <a:gd name="connsiteY1" fmla="*/ 0 h 932629"/>
                    <a:gd name="connsiteX2" fmla="*/ 0 w 7776074"/>
                    <a:gd name="connsiteY2" fmla="*/ 188435 h 932629"/>
                    <a:gd name="connsiteX3" fmla="*/ 0 w 7776074"/>
                    <a:gd name="connsiteY3" fmla="*/ 932630 h 932629"/>
                    <a:gd name="connsiteX4" fmla="*/ 7776075 w 7776074"/>
                    <a:gd name="connsiteY4" fmla="*/ 932630 h 932629"/>
                    <a:gd name="connsiteX5" fmla="*/ 7776075 w 7776074"/>
                    <a:gd name="connsiteY5" fmla="*/ 188435 h 932629"/>
                    <a:gd name="connsiteX6" fmla="*/ 7587708 w 7776074"/>
                    <a:gd name="connsiteY6" fmla="*/ 0 h 93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6074" h="932629">
                      <a:moveTo>
                        <a:pt x="7587708" y="0"/>
                      </a:moveTo>
                      <a:lnTo>
                        <a:pt x="188368" y="0"/>
                      </a:lnTo>
                      <a:cubicBezTo>
                        <a:pt x="84765" y="0"/>
                        <a:pt x="0" y="84794"/>
                        <a:pt x="0" y="188435"/>
                      </a:cubicBezTo>
                      <a:lnTo>
                        <a:pt x="0" y="932630"/>
                      </a:lnTo>
                      <a:lnTo>
                        <a:pt x="7776075" y="932630"/>
                      </a:lnTo>
                      <a:lnTo>
                        <a:pt x="7776075" y="188435"/>
                      </a:lnTo>
                      <a:cubicBezTo>
                        <a:pt x="7776075" y="84794"/>
                        <a:pt x="7691310" y="0"/>
                        <a:pt x="7587708" y="0"/>
                      </a:cubicBezTo>
                      <a:close/>
                    </a:path>
                  </a:pathLst>
                </a:custGeom>
                <a:solidFill>
                  <a:schemeClr val="accent6"/>
                </a:solidFill>
                <a:ln w="8313" cap="flat">
                  <a:noFill/>
                  <a:prstDash val="solid"/>
                  <a:miter/>
                </a:ln>
              </p:spPr>
              <p:txBody>
                <a:bodyPr rtlCol="0" anchor="ctr"/>
                <a:lstStyle/>
                <a:p>
                  <a:endParaRPr lang="en-US" dirty="0">
                    <a:latin typeface="Montserrat" pitchFamily="2" charset="77"/>
                  </a:endParaRPr>
                </a:p>
              </p:txBody>
            </p:sp>
          </p:grpSp>
          <p:sp>
            <p:nvSpPr>
              <p:cNvPr id="31" name="Freeform 30"/>
              <p:cNvSpPr/>
              <p:nvPr/>
            </p:nvSpPr>
            <p:spPr>
              <a:xfrm>
                <a:off x="8075773" y="3556098"/>
                <a:ext cx="487757" cy="487931"/>
              </a:xfrm>
              <a:custGeom>
                <a:avLst/>
                <a:gdLst>
                  <a:gd name="connsiteX0" fmla="*/ 487758 w 487757"/>
                  <a:gd name="connsiteY0" fmla="*/ 243966 h 487931"/>
                  <a:gd name="connsiteX1" fmla="*/ 243879 w 487757"/>
                  <a:gd name="connsiteY1" fmla="*/ 487931 h 487931"/>
                  <a:gd name="connsiteX2" fmla="*/ 0 w 487757"/>
                  <a:gd name="connsiteY2" fmla="*/ 243966 h 487931"/>
                  <a:gd name="connsiteX3" fmla="*/ 243879 w 487757"/>
                  <a:gd name="connsiteY3" fmla="*/ 0 h 487931"/>
                  <a:gd name="connsiteX4" fmla="*/ 487758 w 487757"/>
                  <a:gd name="connsiteY4" fmla="*/ 243966 h 487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757" h="487931">
                    <a:moveTo>
                      <a:pt x="487758" y="243966"/>
                    </a:moveTo>
                    <a:cubicBezTo>
                      <a:pt x="487758" y="378704"/>
                      <a:pt x="378569" y="487931"/>
                      <a:pt x="243879" y="487931"/>
                    </a:cubicBezTo>
                    <a:cubicBezTo>
                      <a:pt x="109188" y="487931"/>
                      <a:pt x="0" y="378704"/>
                      <a:pt x="0" y="243966"/>
                    </a:cubicBezTo>
                    <a:cubicBezTo>
                      <a:pt x="0" y="109227"/>
                      <a:pt x="109188" y="0"/>
                      <a:pt x="243879" y="0"/>
                    </a:cubicBezTo>
                    <a:cubicBezTo>
                      <a:pt x="378569" y="0"/>
                      <a:pt x="487758" y="109227"/>
                      <a:pt x="487758" y="243966"/>
                    </a:cubicBezTo>
                    <a:close/>
                  </a:path>
                </a:pathLst>
              </a:custGeom>
              <a:solidFill>
                <a:schemeClr val="accent2"/>
              </a:solidFill>
              <a:ln w="8313" cap="flat">
                <a:noFill/>
                <a:prstDash val="solid"/>
                <a:miter/>
              </a:ln>
            </p:spPr>
            <p:txBody>
              <a:bodyPr rtlCol="0" anchor="ctr"/>
              <a:lstStyle/>
              <a:p>
                <a:endParaRPr lang="en-US">
                  <a:latin typeface="Montserrat" pitchFamily="2" charset="77"/>
                </a:endParaRPr>
              </a:p>
            </p:txBody>
          </p:sp>
          <p:grpSp>
            <p:nvGrpSpPr>
              <p:cNvPr id="32" name="Graphic 3"/>
              <p:cNvGrpSpPr/>
              <p:nvPr/>
            </p:nvGrpSpPr>
            <p:grpSpPr>
              <a:xfrm>
                <a:off x="13288040" y="8275706"/>
                <a:ext cx="1756803" cy="814322"/>
                <a:chOff x="13288040" y="8275706"/>
                <a:chExt cx="1756803" cy="814322"/>
              </a:xfrm>
              <a:solidFill>
                <a:srgbClr val="FFFFFF"/>
              </a:solidFill>
            </p:grpSpPr>
            <p:sp>
              <p:nvSpPr>
                <p:cNvPr id="34" name="Freeform 33"/>
                <p:cNvSpPr/>
                <p:nvPr/>
              </p:nvSpPr>
              <p:spPr>
                <a:xfrm>
                  <a:off x="13288040" y="8489228"/>
                  <a:ext cx="411347" cy="423593"/>
                </a:xfrm>
                <a:custGeom>
                  <a:avLst/>
                  <a:gdLst>
                    <a:gd name="connsiteX0" fmla="*/ 0 w 411347"/>
                    <a:gd name="connsiteY0" fmla="*/ 267990 h 423593"/>
                    <a:gd name="connsiteX1" fmla="*/ 411347 w 411347"/>
                    <a:gd name="connsiteY1" fmla="*/ 423593 h 423593"/>
                    <a:gd name="connsiteX2" fmla="*/ 411347 w 411347"/>
                    <a:gd name="connsiteY2" fmla="*/ 317252 h 423593"/>
                    <a:gd name="connsiteX3" fmla="*/ 122588 w 411347"/>
                    <a:gd name="connsiteY3" fmla="*/ 211793 h 423593"/>
                    <a:gd name="connsiteX4" fmla="*/ 411347 w 411347"/>
                    <a:gd name="connsiteY4" fmla="*/ 106333 h 423593"/>
                    <a:gd name="connsiteX5" fmla="*/ 411347 w 411347"/>
                    <a:gd name="connsiteY5" fmla="*/ 0 h 423593"/>
                    <a:gd name="connsiteX6" fmla="*/ 0 w 411347"/>
                    <a:gd name="connsiteY6" fmla="*/ 155604 h 423593"/>
                    <a:gd name="connsiteX7" fmla="*/ 0 w 411347"/>
                    <a:gd name="connsiteY7" fmla="*/ 267990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347" h="423593">
                      <a:moveTo>
                        <a:pt x="0" y="267990"/>
                      </a:moveTo>
                      <a:lnTo>
                        <a:pt x="411347" y="423593"/>
                      </a:lnTo>
                      <a:lnTo>
                        <a:pt x="411347" y="317252"/>
                      </a:lnTo>
                      <a:lnTo>
                        <a:pt x="122588" y="211793"/>
                      </a:lnTo>
                      <a:lnTo>
                        <a:pt x="411347" y="106333"/>
                      </a:lnTo>
                      <a:lnTo>
                        <a:pt x="411347" y="0"/>
                      </a:lnTo>
                      <a:lnTo>
                        <a:pt x="0" y="155604"/>
                      </a:lnTo>
                      <a:lnTo>
                        <a:pt x="0" y="267990"/>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sp>
              <p:nvSpPr>
                <p:cNvPr id="35" name="Freeform 34"/>
                <p:cNvSpPr/>
                <p:nvPr/>
              </p:nvSpPr>
              <p:spPr>
                <a:xfrm>
                  <a:off x="13968121" y="8275706"/>
                  <a:ext cx="404430" cy="814322"/>
                </a:xfrm>
                <a:custGeom>
                  <a:avLst/>
                  <a:gdLst>
                    <a:gd name="connsiteX0" fmla="*/ 0 w 404430"/>
                    <a:gd name="connsiteY0" fmla="*/ 814322 h 814322"/>
                    <a:gd name="connsiteX1" fmla="*/ 119246 w 404430"/>
                    <a:gd name="connsiteY1" fmla="*/ 814322 h 814322"/>
                    <a:gd name="connsiteX2" fmla="*/ 404431 w 404430"/>
                    <a:gd name="connsiteY2" fmla="*/ 0 h 814322"/>
                    <a:gd name="connsiteX3" fmla="*/ 285168 w 404430"/>
                    <a:gd name="connsiteY3" fmla="*/ 0 h 814322"/>
                    <a:gd name="connsiteX4" fmla="*/ 0 w 404430"/>
                    <a:gd name="connsiteY4" fmla="*/ 814322 h 814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30" h="814322">
                      <a:moveTo>
                        <a:pt x="0" y="814322"/>
                      </a:moveTo>
                      <a:lnTo>
                        <a:pt x="119246" y="814322"/>
                      </a:lnTo>
                      <a:lnTo>
                        <a:pt x="404431" y="0"/>
                      </a:lnTo>
                      <a:lnTo>
                        <a:pt x="285168" y="0"/>
                      </a:lnTo>
                      <a:lnTo>
                        <a:pt x="0" y="814322"/>
                      </a:lnTo>
                      <a:close/>
                    </a:path>
                  </a:pathLst>
                </a:custGeom>
                <a:solidFill>
                  <a:schemeClr val="bg1"/>
                </a:solidFill>
                <a:ln w="8313" cap="flat">
                  <a:noFill/>
                  <a:prstDash val="solid"/>
                  <a:miter/>
                </a:ln>
              </p:spPr>
              <p:txBody>
                <a:bodyPr rtlCol="0" anchor="ctr"/>
                <a:lstStyle/>
                <a:p>
                  <a:endParaRPr lang="en-US" dirty="0">
                    <a:latin typeface="Montserrat" pitchFamily="2" charset="77"/>
                  </a:endParaRPr>
                </a:p>
              </p:txBody>
            </p:sp>
            <p:sp>
              <p:nvSpPr>
                <p:cNvPr id="36" name="Freeform 35"/>
                <p:cNvSpPr/>
                <p:nvPr/>
              </p:nvSpPr>
              <p:spPr>
                <a:xfrm>
                  <a:off x="14633505" y="8489228"/>
                  <a:ext cx="411338" cy="423593"/>
                </a:xfrm>
                <a:custGeom>
                  <a:avLst/>
                  <a:gdLst>
                    <a:gd name="connsiteX0" fmla="*/ 0 w 411338"/>
                    <a:gd name="connsiteY0" fmla="*/ 0 h 423593"/>
                    <a:gd name="connsiteX1" fmla="*/ 0 w 411338"/>
                    <a:gd name="connsiteY1" fmla="*/ 106333 h 423593"/>
                    <a:gd name="connsiteX2" fmla="*/ 288742 w 411338"/>
                    <a:gd name="connsiteY2" fmla="*/ 211793 h 423593"/>
                    <a:gd name="connsiteX3" fmla="*/ 0 w 411338"/>
                    <a:gd name="connsiteY3" fmla="*/ 317252 h 423593"/>
                    <a:gd name="connsiteX4" fmla="*/ 0 w 411338"/>
                    <a:gd name="connsiteY4" fmla="*/ 423593 h 423593"/>
                    <a:gd name="connsiteX5" fmla="*/ 411338 w 411338"/>
                    <a:gd name="connsiteY5" fmla="*/ 267990 h 423593"/>
                    <a:gd name="connsiteX6" fmla="*/ 411338 w 411338"/>
                    <a:gd name="connsiteY6" fmla="*/ 155604 h 423593"/>
                    <a:gd name="connsiteX7" fmla="*/ 0 w 411338"/>
                    <a:gd name="connsiteY7" fmla="*/ 0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338" h="423593">
                      <a:moveTo>
                        <a:pt x="0" y="0"/>
                      </a:moveTo>
                      <a:lnTo>
                        <a:pt x="0" y="106333"/>
                      </a:lnTo>
                      <a:lnTo>
                        <a:pt x="288742" y="211793"/>
                      </a:lnTo>
                      <a:lnTo>
                        <a:pt x="0" y="317252"/>
                      </a:lnTo>
                      <a:lnTo>
                        <a:pt x="0" y="423593"/>
                      </a:lnTo>
                      <a:lnTo>
                        <a:pt x="411338" y="267990"/>
                      </a:lnTo>
                      <a:lnTo>
                        <a:pt x="411338" y="155604"/>
                      </a:lnTo>
                      <a:lnTo>
                        <a:pt x="0" y="0"/>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grpSp>
          <p:sp>
            <p:nvSpPr>
              <p:cNvPr id="33" name="Freeform 32"/>
              <p:cNvSpPr/>
              <p:nvPr/>
            </p:nvSpPr>
            <p:spPr>
              <a:xfrm>
                <a:off x="8075772" y="4746461"/>
                <a:ext cx="591197" cy="202023"/>
              </a:xfrm>
              <a:custGeom>
                <a:avLst/>
                <a:gdLst>
                  <a:gd name="connsiteX0" fmla="*/ 0 w 591197"/>
                  <a:gd name="connsiteY0" fmla="*/ 0 h 202023"/>
                  <a:gd name="connsiteX1" fmla="*/ 591198 w 591197"/>
                  <a:gd name="connsiteY1" fmla="*/ 0 h 202023"/>
                  <a:gd name="connsiteX2" fmla="*/ 591198 w 591197"/>
                  <a:gd name="connsiteY2" fmla="*/ 202024 h 202023"/>
                  <a:gd name="connsiteX3" fmla="*/ 0 w 591197"/>
                  <a:gd name="connsiteY3" fmla="*/ 202024 h 202023"/>
                </a:gdLst>
                <a:ahLst/>
                <a:cxnLst>
                  <a:cxn ang="0">
                    <a:pos x="connsiteX0" y="connsiteY0"/>
                  </a:cxn>
                  <a:cxn ang="0">
                    <a:pos x="connsiteX1" y="connsiteY1"/>
                  </a:cxn>
                  <a:cxn ang="0">
                    <a:pos x="connsiteX2" y="connsiteY2"/>
                  </a:cxn>
                  <a:cxn ang="0">
                    <a:pos x="connsiteX3" y="connsiteY3"/>
                  </a:cxn>
                </a:cxnLst>
                <a:rect l="l" t="t" r="r" b="b"/>
                <a:pathLst>
                  <a:path w="591197" h="202023">
                    <a:moveTo>
                      <a:pt x="0" y="0"/>
                    </a:moveTo>
                    <a:lnTo>
                      <a:pt x="591198" y="0"/>
                    </a:lnTo>
                    <a:lnTo>
                      <a:pt x="591198" y="202024"/>
                    </a:lnTo>
                    <a:lnTo>
                      <a:pt x="0" y="202024"/>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grpSp>
        <p:sp>
          <p:nvSpPr>
            <p:cNvPr id="44" name="TextBox 43"/>
            <p:cNvSpPr txBox="1"/>
            <p:nvPr/>
          </p:nvSpPr>
          <p:spPr>
            <a:xfrm>
              <a:off x="18268484" y="5533372"/>
              <a:ext cx="2342233" cy="1038303"/>
            </a:xfrm>
            <a:prstGeom prst="rect">
              <a:avLst/>
            </a:prstGeom>
            <a:noFill/>
          </p:spPr>
          <p:txBody>
            <a:bodyPr wrap="square" rtlCol="0">
              <a:spAutoFit/>
            </a:bodyPr>
            <a:lstStyle/>
            <a:p>
              <a:pPr algn="ctr"/>
              <a:r>
                <a:rPr lang="en-US" sz="3200" dirty="0" err="1">
                  <a:solidFill>
                    <a:schemeClr val="bg1"/>
                  </a:solidFill>
                  <a:latin typeface="Montserrat" pitchFamily="2" charset="77"/>
                </a:rPr>
                <a:t>Cơ</a:t>
              </a:r>
              <a:r>
                <a:rPr lang="en-US" sz="3200" dirty="0">
                  <a:solidFill>
                    <a:schemeClr val="bg1"/>
                  </a:solidFill>
                  <a:latin typeface="Montserrat" pitchFamily="2" charset="77"/>
                </a:rPr>
                <a:t> </a:t>
              </a:r>
              <a:r>
                <a:rPr lang="en-US" sz="3200" dirty="0" err="1">
                  <a:solidFill>
                    <a:schemeClr val="bg1"/>
                  </a:solidFill>
                  <a:latin typeface="Montserrat" pitchFamily="2" charset="77"/>
                </a:rPr>
                <a:t>sở</a:t>
              </a:r>
              <a:r>
                <a:rPr lang="en-US" sz="3200" dirty="0">
                  <a:solidFill>
                    <a:schemeClr val="bg1"/>
                  </a:solidFill>
                  <a:latin typeface="Montserrat" pitchFamily="2" charset="77"/>
                </a:rPr>
                <a:t> </a:t>
              </a:r>
              <a:r>
                <a:rPr lang="en-US" sz="3200" dirty="0" err="1">
                  <a:solidFill>
                    <a:schemeClr val="bg1"/>
                  </a:solidFill>
                  <a:latin typeface="Montserrat" pitchFamily="2" charset="77"/>
                </a:rPr>
                <a:t>dữ</a:t>
              </a:r>
              <a:r>
                <a:rPr lang="en-US" sz="3200" dirty="0">
                  <a:solidFill>
                    <a:schemeClr val="bg1"/>
                  </a:solidFill>
                  <a:latin typeface="Montserrat" pitchFamily="2" charset="77"/>
                </a:rPr>
                <a:t> </a:t>
              </a:r>
              <a:r>
                <a:rPr lang="en-US" sz="3200" dirty="0" err="1">
                  <a:solidFill>
                    <a:schemeClr val="bg1"/>
                  </a:solidFill>
                  <a:latin typeface="Montserrat" pitchFamily="2" charset="77"/>
                </a:rPr>
                <a:t>liệu</a:t>
              </a:r>
              <a:endParaRPr lang="en-US" sz="3200" dirty="0">
                <a:solidFill>
                  <a:schemeClr val="bg1"/>
                </a:solidFill>
                <a:latin typeface="Montserrat" pitchFamily="2" charset="77"/>
              </a:endParaRPr>
            </a:p>
          </p:txBody>
        </p:sp>
      </p:grpSp>
      <p:sp>
        <p:nvSpPr>
          <p:cNvPr id="45" name="Graphic 66"/>
          <p:cNvSpPr/>
          <p:nvPr/>
        </p:nvSpPr>
        <p:spPr>
          <a:xfrm rot="5400000">
            <a:off x="21469278" y="-2739147"/>
            <a:ext cx="2104132" cy="7114855"/>
          </a:xfrm>
          <a:custGeom>
            <a:avLst/>
            <a:gdLst>
              <a:gd name="connsiteX0" fmla="*/ 491348 w 2974243"/>
              <a:gd name="connsiteY0" fmla="*/ 10057027 h 10057027"/>
              <a:gd name="connsiteX1" fmla="*/ 0 w 2974243"/>
              <a:gd name="connsiteY1" fmla="*/ 10057027 h 10057027"/>
              <a:gd name="connsiteX2" fmla="*/ 0 w 2974243"/>
              <a:gd name="connsiteY2" fmla="*/ 9171307 h 10057027"/>
              <a:gd name="connsiteX3" fmla="*/ 277177 w 2974243"/>
              <a:gd name="connsiteY3" fmla="*/ 9171307 h 10057027"/>
              <a:gd name="connsiteX4" fmla="*/ 878029 w 2974243"/>
              <a:gd name="connsiteY4" fmla="*/ 8963681 h 10057027"/>
              <a:gd name="connsiteX5" fmla="*/ 1070743 w 2974243"/>
              <a:gd name="connsiteY5" fmla="*/ 8356706 h 10057027"/>
              <a:gd name="connsiteX6" fmla="*/ 1070743 w 2974243"/>
              <a:gd name="connsiteY6" fmla="*/ 6013075 h 10057027"/>
              <a:gd name="connsiteX7" fmla="*/ 1163433 w 2974243"/>
              <a:gd name="connsiteY7" fmla="*/ 5421752 h 10057027"/>
              <a:gd name="connsiteX8" fmla="*/ 1455913 w 2974243"/>
              <a:gd name="connsiteY8" fmla="*/ 5096526 h 10057027"/>
              <a:gd name="connsiteX9" fmla="*/ 1614284 w 2974243"/>
              <a:gd name="connsiteY9" fmla="*/ 5025043 h 10057027"/>
              <a:gd name="connsiteX10" fmla="*/ 1456284 w 2974243"/>
              <a:gd name="connsiteY10" fmla="*/ 4955409 h 10057027"/>
              <a:gd name="connsiteX11" fmla="*/ 1163433 w 2974243"/>
              <a:gd name="connsiteY11" fmla="*/ 4635292 h 10057027"/>
              <a:gd name="connsiteX12" fmla="*/ 1070743 w 2974243"/>
              <a:gd name="connsiteY12" fmla="*/ 4043985 h 10057027"/>
              <a:gd name="connsiteX13" fmla="*/ 1070743 w 2974243"/>
              <a:gd name="connsiteY13" fmla="*/ 1700330 h 10057027"/>
              <a:gd name="connsiteX14" fmla="*/ 878021 w 2974243"/>
              <a:gd name="connsiteY14" fmla="*/ 1093363 h 10057027"/>
              <a:gd name="connsiteX15" fmla="*/ 277177 w 2974243"/>
              <a:gd name="connsiteY15" fmla="*/ 885785 h 10057027"/>
              <a:gd name="connsiteX16" fmla="*/ 0 w 2974243"/>
              <a:gd name="connsiteY16" fmla="*/ 885785 h 10057027"/>
              <a:gd name="connsiteX17" fmla="*/ 0 w 2974243"/>
              <a:gd name="connsiteY17" fmla="*/ 0 h 10057027"/>
              <a:gd name="connsiteX18" fmla="*/ 491348 w 2974243"/>
              <a:gd name="connsiteY18" fmla="*/ 0 h 10057027"/>
              <a:gd name="connsiteX19" fmla="*/ 1720600 w 2974243"/>
              <a:gd name="connsiteY19" fmla="*/ 401597 h 10057027"/>
              <a:gd name="connsiteX20" fmla="*/ 2139079 w 2974243"/>
              <a:gd name="connsiteY20" fmla="*/ 1603992 h 10057027"/>
              <a:gd name="connsiteX21" fmla="*/ 2139079 w 2974243"/>
              <a:gd name="connsiteY21" fmla="*/ 4065378 h 10057027"/>
              <a:gd name="connsiteX22" fmla="*/ 2261597 w 2974243"/>
              <a:gd name="connsiteY22" fmla="*/ 4457776 h 10057027"/>
              <a:gd name="connsiteX23" fmla="*/ 2589978 w 2974243"/>
              <a:gd name="connsiteY23" fmla="*/ 4580294 h 10057027"/>
              <a:gd name="connsiteX24" fmla="*/ 2974244 w 2974243"/>
              <a:gd name="connsiteY24" fmla="*/ 4580294 h 10057027"/>
              <a:gd name="connsiteX25" fmla="*/ 2974244 w 2974243"/>
              <a:gd name="connsiteY25" fmla="*/ 5476767 h 10057027"/>
              <a:gd name="connsiteX26" fmla="*/ 2589978 w 2974243"/>
              <a:gd name="connsiteY26" fmla="*/ 5476767 h 10057027"/>
              <a:gd name="connsiteX27" fmla="*/ 2261589 w 2974243"/>
              <a:gd name="connsiteY27" fmla="*/ 5599284 h 10057027"/>
              <a:gd name="connsiteX28" fmla="*/ 2139079 w 2974243"/>
              <a:gd name="connsiteY28" fmla="*/ 5991683 h 10057027"/>
              <a:gd name="connsiteX29" fmla="*/ 2139079 w 2974243"/>
              <a:gd name="connsiteY29" fmla="*/ 8453092 h 10057027"/>
              <a:gd name="connsiteX30" fmla="*/ 1720713 w 2974243"/>
              <a:gd name="connsiteY30" fmla="*/ 9650091 h 10057027"/>
              <a:gd name="connsiteX31" fmla="*/ 491348 w 2974243"/>
              <a:gd name="connsiteY31" fmla="*/ 10057027 h 10057027"/>
              <a:gd name="connsiteX32" fmla="*/ 40384 w 2974243"/>
              <a:gd name="connsiteY32" fmla="*/ 10016665 h 10057027"/>
              <a:gd name="connsiteX33" fmla="*/ 491348 w 2974243"/>
              <a:gd name="connsiteY33" fmla="*/ 10016665 h 10057027"/>
              <a:gd name="connsiteX34" fmla="*/ 1692533 w 2974243"/>
              <a:gd name="connsiteY34" fmla="*/ 9621109 h 10057027"/>
              <a:gd name="connsiteX35" fmla="*/ 2098695 w 2974243"/>
              <a:gd name="connsiteY35" fmla="*/ 8453092 h 10057027"/>
              <a:gd name="connsiteX36" fmla="*/ 2098695 w 2974243"/>
              <a:gd name="connsiteY36" fmla="*/ 5991683 h 10057027"/>
              <a:gd name="connsiteX37" fmla="*/ 2233029 w 2974243"/>
              <a:gd name="connsiteY37" fmla="*/ 5570755 h 10057027"/>
              <a:gd name="connsiteX38" fmla="*/ 2589978 w 2974243"/>
              <a:gd name="connsiteY38" fmla="*/ 5436404 h 10057027"/>
              <a:gd name="connsiteX39" fmla="*/ 2933859 w 2974243"/>
              <a:gd name="connsiteY39" fmla="*/ 5436404 h 10057027"/>
              <a:gd name="connsiteX40" fmla="*/ 2933859 w 2974243"/>
              <a:gd name="connsiteY40" fmla="*/ 4620656 h 10057027"/>
              <a:gd name="connsiteX41" fmla="*/ 2589978 w 2974243"/>
              <a:gd name="connsiteY41" fmla="*/ 4620656 h 10057027"/>
              <a:gd name="connsiteX42" fmla="*/ 2233037 w 2974243"/>
              <a:gd name="connsiteY42" fmla="*/ 4486313 h 10057027"/>
              <a:gd name="connsiteX43" fmla="*/ 2098695 w 2974243"/>
              <a:gd name="connsiteY43" fmla="*/ 4065378 h 10057027"/>
              <a:gd name="connsiteX44" fmla="*/ 2098695 w 2974243"/>
              <a:gd name="connsiteY44" fmla="*/ 1603992 h 10057027"/>
              <a:gd name="connsiteX45" fmla="*/ 1692622 w 2974243"/>
              <a:gd name="connsiteY45" fmla="*/ 430699 h 10057027"/>
              <a:gd name="connsiteX46" fmla="*/ 491348 w 2974243"/>
              <a:gd name="connsiteY46" fmla="*/ 40363 h 10057027"/>
              <a:gd name="connsiteX47" fmla="*/ 40384 w 2974243"/>
              <a:gd name="connsiteY47" fmla="*/ 40363 h 10057027"/>
              <a:gd name="connsiteX48" fmla="*/ 40384 w 2974243"/>
              <a:gd name="connsiteY48" fmla="*/ 845422 h 10057027"/>
              <a:gd name="connsiteX49" fmla="*/ 277177 w 2974243"/>
              <a:gd name="connsiteY49" fmla="*/ 845422 h 10057027"/>
              <a:gd name="connsiteX50" fmla="*/ 907671 w 2974243"/>
              <a:gd name="connsiteY50" fmla="*/ 1065956 h 10057027"/>
              <a:gd name="connsiteX51" fmla="*/ 1111127 w 2974243"/>
              <a:gd name="connsiteY51" fmla="*/ 1700330 h 10057027"/>
              <a:gd name="connsiteX52" fmla="*/ 1111127 w 2974243"/>
              <a:gd name="connsiteY52" fmla="*/ 4043985 h 10057027"/>
              <a:gd name="connsiteX53" fmla="*/ 1200457 w 2974243"/>
              <a:gd name="connsiteY53" fmla="*/ 4619179 h 10057027"/>
              <a:gd name="connsiteX54" fmla="*/ 1475136 w 2974243"/>
              <a:gd name="connsiteY54" fmla="*/ 4919720 h 10057027"/>
              <a:gd name="connsiteX55" fmla="*/ 1682703 w 2974243"/>
              <a:gd name="connsiteY55" fmla="*/ 5006032 h 10057027"/>
              <a:gd name="connsiteX56" fmla="*/ 1742432 w 2974243"/>
              <a:gd name="connsiteY56" fmla="*/ 5025511 h 10057027"/>
              <a:gd name="connsiteX57" fmla="*/ 1682526 w 2974243"/>
              <a:gd name="connsiteY57" fmla="*/ 5044465 h 10057027"/>
              <a:gd name="connsiteX58" fmla="*/ 1475515 w 2974243"/>
              <a:gd name="connsiteY58" fmla="*/ 5131818 h 10057027"/>
              <a:gd name="connsiteX59" fmla="*/ 1200457 w 2974243"/>
              <a:gd name="connsiteY59" fmla="*/ 5437865 h 10057027"/>
              <a:gd name="connsiteX60" fmla="*/ 1111127 w 2974243"/>
              <a:gd name="connsiteY60" fmla="*/ 6013075 h 10057027"/>
              <a:gd name="connsiteX61" fmla="*/ 1111127 w 2974243"/>
              <a:gd name="connsiteY61" fmla="*/ 8356706 h 10057027"/>
              <a:gd name="connsiteX62" fmla="*/ 907679 w 2974243"/>
              <a:gd name="connsiteY62" fmla="*/ 8991128 h 10057027"/>
              <a:gd name="connsiteX63" fmla="*/ 277177 w 2974243"/>
              <a:gd name="connsiteY63" fmla="*/ 9211670 h 10057027"/>
              <a:gd name="connsiteX64" fmla="*/ 40384 w 2974243"/>
              <a:gd name="connsiteY64" fmla="*/ 9211670 h 10057027"/>
              <a:gd name="connsiteX65" fmla="*/ 40384 w 2974243"/>
              <a:gd name="connsiteY65" fmla="*/ 10016665 h 1005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974243" h="10057027">
                <a:moveTo>
                  <a:pt x="491348" y="10057027"/>
                </a:moveTo>
                <a:lnTo>
                  <a:pt x="0" y="10057027"/>
                </a:lnTo>
                <a:lnTo>
                  <a:pt x="0" y="9171307"/>
                </a:lnTo>
                <a:lnTo>
                  <a:pt x="277177" y="9171307"/>
                </a:lnTo>
                <a:cubicBezTo>
                  <a:pt x="548273" y="9171307"/>
                  <a:pt x="750431" y="9101399"/>
                  <a:pt x="878029" y="8963681"/>
                </a:cubicBezTo>
                <a:cubicBezTo>
                  <a:pt x="1005902" y="8825398"/>
                  <a:pt x="1070743" y="8621162"/>
                  <a:pt x="1070743" y="8356706"/>
                </a:cubicBezTo>
                <a:lnTo>
                  <a:pt x="1070743" y="6013075"/>
                </a:lnTo>
                <a:cubicBezTo>
                  <a:pt x="1070743" y="5761687"/>
                  <a:pt x="1101936" y="5562747"/>
                  <a:pt x="1163433" y="5421752"/>
                </a:cubicBezTo>
                <a:cubicBezTo>
                  <a:pt x="1225464" y="5279280"/>
                  <a:pt x="1323864" y="5169856"/>
                  <a:pt x="1455913" y="5096526"/>
                </a:cubicBezTo>
                <a:cubicBezTo>
                  <a:pt x="1503938" y="5069902"/>
                  <a:pt x="1557019" y="5045951"/>
                  <a:pt x="1614284" y="5025043"/>
                </a:cubicBezTo>
                <a:cubicBezTo>
                  <a:pt x="1557108" y="5004038"/>
                  <a:pt x="1504148" y="4980700"/>
                  <a:pt x="1456284" y="4955409"/>
                </a:cubicBezTo>
                <a:cubicBezTo>
                  <a:pt x="1324123" y="4885775"/>
                  <a:pt x="1225593" y="4778080"/>
                  <a:pt x="1163433" y="4635292"/>
                </a:cubicBezTo>
                <a:cubicBezTo>
                  <a:pt x="1101936" y="4494305"/>
                  <a:pt x="1070743" y="4295365"/>
                  <a:pt x="1070743" y="4043985"/>
                </a:cubicBezTo>
                <a:lnTo>
                  <a:pt x="1070743" y="1700330"/>
                </a:lnTo>
                <a:cubicBezTo>
                  <a:pt x="1070743" y="1435865"/>
                  <a:pt x="1005902" y="1231654"/>
                  <a:pt x="878021" y="1093363"/>
                </a:cubicBezTo>
                <a:cubicBezTo>
                  <a:pt x="750431" y="955629"/>
                  <a:pt x="548273" y="885785"/>
                  <a:pt x="277177" y="885785"/>
                </a:cubicBezTo>
                <a:lnTo>
                  <a:pt x="0" y="885785"/>
                </a:lnTo>
                <a:lnTo>
                  <a:pt x="0" y="0"/>
                </a:lnTo>
                <a:lnTo>
                  <a:pt x="491348" y="0"/>
                </a:lnTo>
                <a:cubicBezTo>
                  <a:pt x="1029470" y="0"/>
                  <a:pt x="1443054" y="135117"/>
                  <a:pt x="1720600" y="401597"/>
                </a:cubicBezTo>
                <a:cubicBezTo>
                  <a:pt x="1998283" y="668437"/>
                  <a:pt x="2139079" y="1072980"/>
                  <a:pt x="2139079" y="1603992"/>
                </a:cubicBezTo>
                <a:lnTo>
                  <a:pt x="2139079" y="4065378"/>
                </a:lnTo>
                <a:cubicBezTo>
                  <a:pt x="2139079" y="4244443"/>
                  <a:pt x="2180295" y="4376470"/>
                  <a:pt x="2261597" y="4457776"/>
                </a:cubicBezTo>
                <a:cubicBezTo>
                  <a:pt x="2342931" y="4539067"/>
                  <a:pt x="2453415" y="4580294"/>
                  <a:pt x="2589978" y="4580294"/>
                </a:cubicBezTo>
                <a:lnTo>
                  <a:pt x="2974244" y="4580294"/>
                </a:lnTo>
                <a:lnTo>
                  <a:pt x="2974244" y="5476767"/>
                </a:lnTo>
                <a:lnTo>
                  <a:pt x="2589978" y="5476767"/>
                </a:lnTo>
                <a:cubicBezTo>
                  <a:pt x="2453415" y="5476767"/>
                  <a:pt x="2342931" y="5517993"/>
                  <a:pt x="2261589" y="5599284"/>
                </a:cubicBezTo>
                <a:cubicBezTo>
                  <a:pt x="2180295" y="5680591"/>
                  <a:pt x="2139079" y="5812617"/>
                  <a:pt x="2139079" y="5991683"/>
                </a:cubicBezTo>
                <a:lnTo>
                  <a:pt x="2139079" y="8453092"/>
                </a:lnTo>
                <a:cubicBezTo>
                  <a:pt x="2139079" y="8977001"/>
                  <a:pt x="1998315" y="9379741"/>
                  <a:pt x="1720713" y="9650091"/>
                </a:cubicBezTo>
                <a:cubicBezTo>
                  <a:pt x="1443184" y="9920117"/>
                  <a:pt x="1029567" y="10057027"/>
                  <a:pt x="491348" y="10057027"/>
                </a:cubicBezTo>
                <a:close/>
                <a:moveTo>
                  <a:pt x="40384" y="10016665"/>
                </a:moveTo>
                <a:lnTo>
                  <a:pt x="491348" y="10016665"/>
                </a:lnTo>
                <a:cubicBezTo>
                  <a:pt x="1018671" y="10016665"/>
                  <a:pt x="1422806" y="9883629"/>
                  <a:pt x="1692533" y="9621109"/>
                </a:cubicBezTo>
                <a:cubicBezTo>
                  <a:pt x="1962042" y="9358671"/>
                  <a:pt x="2098695" y="8965699"/>
                  <a:pt x="2098695" y="8453092"/>
                </a:cubicBezTo>
                <a:lnTo>
                  <a:pt x="2098695" y="5991683"/>
                </a:lnTo>
                <a:cubicBezTo>
                  <a:pt x="2098695" y="5801525"/>
                  <a:pt x="2143893" y="5659909"/>
                  <a:pt x="2233029" y="5570755"/>
                </a:cubicBezTo>
                <a:cubicBezTo>
                  <a:pt x="2322222" y="5481602"/>
                  <a:pt x="2442317" y="5436404"/>
                  <a:pt x="2589978" y="5436404"/>
                </a:cubicBezTo>
                <a:lnTo>
                  <a:pt x="2933859" y="5436404"/>
                </a:lnTo>
                <a:lnTo>
                  <a:pt x="2933859" y="4620656"/>
                </a:lnTo>
                <a:lnTo>
                  <a:pt x="2589978" y="4620656"/>
                </a:lnTo>
                <a:cubicBezTo>
                  <a:pt x="2442317" y="4620656"/>
                  <a:pt x="2322222" y="4575458"/>
                  <a:pt x="2233037" y="4486313"/>
                </a:cubicBezTo>
                <a:cubicBezTo>
                  <a:pt x="2143893" y="4397152"/>
                  <a:pt x="2098695" y="4255535"/>
                  <a:pt x="2098695" y="4065378"/>
                </a:cubicBezTo>
                <a:lnTo>
                  <a:pt x="2098695" y="1603992"/>
                </a:lnTo>
                <a:cubicBezTo>
                  <a:pt x="2098695" y="1084386"/>
                  <a:pt x="1962074" y="689632"/>
                  <a:pt x="1692622" y="430699"/>
                </a:cubicBezTo>
                <a:cubicBezTo>
                  <a:pt x="1422854" y="171692"/>
                  <a:pt x="1018687" y="40363"/>
                  <a:pt x="491348" y="40363"/>
                </a:cubicBezTo>
                <a:lnTo>
                  <a:pt x="40384" y="40363"/>
                </a:lnTo>
                <a:lnTo>
                  <a:pt x="40384" y="845422"/>
                </a:lnTo>
                <a:lnTo>
                  <a:pt x="277177" y="845422"/>
                </a:lnTo>
                <a:cubicBezTo>
                  <a:pt x="559986" y="845422"/>
                  <a:pt x="772114" y="919617"/>
                  <a:pt x="907671" y="1065956"/>
                </a:cubicBezTo>
                <a:cubicBezTo>
                  <a:pt x="1042684" y="1211957"/>
                  <a:pt x="1111127" y="1425387"/>
                  <a:pt x="1111127" y="1700330"/>
                </a:cubicBezTo>
                <a:lnTo>
                  <a:pt x="1111127" y="4043985"/>
                </a:lnTo>
                <a:cubicBezTo>
                  <a:pt x="1111127" y="4289770"/>
                  <a:pt x="1141181" y="4483302"/>
                  <a:pt x="1200457" y="4619179"/>
                </a:cubicBezTo>
                <a:cubicBezTo>
                  <a:pt x="1258869" y="4753345"/>
                  <a:pt x="1351285" y="4854462"/>
                  <a:pt x="1475136" y="4919720"/>
                </a:cubicBezTo>
                <a:cubicBezTo>
                  <a:pt x="1536237" y="4952010"/>
                  <a:pt x="1606070" y="4981039"/>
                  <a:pt x="1682703" y="5006032"/>
                </a:cubicBezTo>
                <a:lnTo>
                  <a:pt x="1742432" y="5025511"/>
                </a:lnTo>
                <a:lnTo>
                  <a:pt x="1682526" y="5044465"/>
                </a:lnTo>
                <a:cubicBezTo>
                  <a:pt x="1606151" y="5068618"/>
                  <a:pt x="1536496" y="5098003"/>
                  <a:pt x="1475515" y="5131818"/>
                </a:cubicBezTo>
                <a:cubicBezTo>
                  <a:pt x="1351414" y="5200726"/>
                  <a:pt x="1258869" y="5303700"/>
                  <a:pt x="1200457" y="5437865"/>
                </a:cubicBezTo>
                <a:cubicBezTo>
                  <a:pt x="1141181" y="5573750"/>
                  <a:pt x="1111127" y="5767282"/>
                  <a:pt x="1111127" y="6013075"/>
                </a:cubicBezTo>
                <a:lnTo>
                  <a:pt x="1111127" y="8356706"/>
                </a:lnTo>
                <a:cubicBezTo>
                  <a:pt x="1111127" y="8631657"/>
                  <a:pt x="1042684" y="8845095"/>
                  <a:pt x="907679" y="8991128"/>
                </a:cubicBezTo>
                <a:cubicBezTo>
                  <a:pt x="772114" y="9137484"/>
                  <a:pt x="559986" y="9211670"/>
                  <a:pt x="277177" y="9211670"/>
                </a:cubicBezTo>
                <a:lnTo>
                  <a:pt x="40384" y="9211670"/>
                </a:lnTo>
                <a:lnTo>
                  <a:pt x="40384" y="10016665"/>
                </a:lnTo>
                <a:close/>
              </a:path>
            </a:pathLst>
          </a:custGeom>
          <a:solidFill>
            <a:schemeClr val="accent3"/>
          </a:solidFill>
          <a:ln w="8076" cap="flat">
            <a:noFill/>
            <a:prstDash val="solid"/>
            <a:miter/>
          </a:ln>
        </p:spPr>
        <p:txBody>
          <a:bodyPr rtlCol="0" anchor="ctr"/>
          <a:lstStyle/>
          <a:p>
            <a:endParaRPr lang="en-US" dirty="0">
              <a:latin typeface="Montserrat" pitchFamily="2" charset="77"/>
            </a:endParaRPr>
          </a:p>
        </p:txBody>
      </p:sp>
      <p:grpSp>
        <p:nvGrpSpPr>
          <p:cNvPr id="49" name="Group 48"/>
          <p:cNvGrpSpPr/>
          <p:nvPr/>
        </p:nvGrpSpPr>
        <p:grpSpPr>
          <a:xfrm>
            <a:off x="1033802" y="11891374"/>
            <a:ext cx="2523408" cy="1166223"/>
            <a:chOff x="16885721" y="2813473"/>
            <a:chExt cx="3627870" cy="1676665"/>
          </a:xfrm>
          <a:solidFill>
            <a:schemeClr val="accent3"/>
          </a:solidFill>
        </p:grpSpPr>
        <p:sp>
          <p:nvSpPr>
            <p:cNvPr id="50" name="Freeform 49"/>
            <p:cNvSpPr/>
            <p:nvPr/>
          </p:nvSpPr>
          <p:spPr>
            <a:xfrm>
              <a:off x="16885721" y="3253111"/>
              <a:ext cx="849443" cy="872155"/>
            </a:xfrm>
            <a:custGeom>
              <a:avLst/>
              <a:gdLst>
                <a:gd name="connsiteX0" fmla="*/ 0 w 849443"/>
                <a:gd name="connsiteY0" fmla="*/ 551773 h 872155"/>
                <a:gd name="connsiteX1" fmla="*/ 849443 w 849443"/>
                <a:gd name="connsiteY1" fmla="*/ 872156 h 872155"/>
                <a:gd name="connsiteX2" fmla="*/ 849443 w 849443"/>
                <a:gd name="connsiteY2" fmla="*/ 653213 h 872155"/>
                <a:gd name="connsiteX3" fmla="*/ 253150 w 849443"/>
                <a:gd name="connsiteY3" fmla="*/ 436074 h 872155"/>
                <a:gd name="connsiteX4" fmla="*/ 849443 w 849443"/>
                <a:gd name="connsiteY4" fmla="*/ 218939 h 872155"/>
                <a:gd name="connsiteX5" fmla="*/ 849443 w 849443"/>
                <a:gd name="connsiteY5" fmla="*/ 0 h 872155"/>
                <a:gd name="connsiteX6" fmla="*/ 0 w 849443"/>
                <a:gd name="connsiteY6" fmla="*/ 320380 h 872155"/>
                <a:gd name="connsiteX7" fmla="*/ 0 w 849443"/>
                <a:gd name="connsiteY7" fmla="*/ 551773 h 87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443" h="872155">
                  <a:moveTo>
                    <a:pt x="0" y="551773"/>
                  </a:moveTo>
                  <a:lnTo>
                    <a:pt x="849443" y="872156"/>
                  </a:lnTo>
                  <a:lnTo>
                    <a:pt x="849443" y="653213"/>
                  </a:lnTo>
                  <a:lnTo>
                    <a:pt x="253150" y="436074"/>
                  </a:lnTo>
                  <a:lnTo>
                    <a:pt x="849443" y="218939"/>
                  </a:lnTo>
                  <a:lnTo>
                    <a:pt x="849443" y="0"/>
                  </a:lnTo>
                  <a:lnTo>
                    <a:pt x="0" y="320380"/>
                  </a:lnTo>
                  <a:lnTo>
                    <a:pt x="0" y="551773"/>
                  </a:lnTo>
                  <a:close/>
                </a:path>
              </a:pathLst>
            </a:custGeom>
            <a:grpFill/>
            <a:ln w="8477" cap="flat">
              <a:noFill/>
              <a:prstDash val="solid"/>
              <a:miter/>
            </a:ln>
          </p:spPr>
          <p:txBody>
            <a:bodyPr rtlCol="0" anchor="ctr"/>
            <a:lstStyle/>
            <a:p>
              <a:endParaRPr lang="en-US">
                <a:latin typeface="Montserrat" pitchFamily="2" charset="77"/>
              </a:endParaRPr>
            </a:p>
          </p:txBody>
        </p:sp>
        <p:sp>
          <p:nvSpPr>
            <p:cNvPr id="51" name="Freeform 50"/>
            <p:cNvSpPr/>
            <p:nvPr/>
          </p:nvSpPr>
          <p:spPr>
            <a:xfrm>
              <a:off x="18290109" y="2813473"/>
              <a:ext cx="835164" cy="1676665"/>
            </a:xfrm>
            <a:custGeom>
              <a:avLst/>
              <a:gdLst>
                <a:gd name="connsiteX0" fmla="*/ 0 w 835164"/>
                <a:gd name="connsiteY0" fmla="*/ 1676665 h 1676665"/>
                <a:gd name="connsiteX1" fmla="*/ 246253 w 835164"/>
                <a:gd name="connsiteY1" fmla="*/ 1676665 h 1676665"/>
                <a:gd name="connsiteX2" fmla="*/ 835164 w 835164"/>
                <a:gd name="connsiteY2" fmla="*/ 0 h 1676665"/>
                <a:gd name="connsiteX3" fmla="*/ 588886 w 835164"/>
                <a:gd name="connsiteY3" fmla="*/ 0 h 1676665"/>
                <a:gd name="connsiteX4" fmla="*/ 0 w 835164"/>
                <a:gd name="connsiteY4" fmla="*/ 1676665 h 167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164" h="1676665">
                  <a:moveTo>
                    <a:pt x="0" y="1676665"/>
                  </a:moveTo>
                  <a:lnTo>
                    <a:pt x="246253" y="1676665"/>
                  </a:lnTo>
                  <a:lnTo>
                    <a:pt x="835164" y="0"/>
                  </a:lnTo>
                  <a:lnTo>
                    <a:pt x="588886" y="0"/>
                  </a:lnTo>
                  <a:lnTo>
                    <a:pt x="0" y="1676665"/>
                  </a:lnTo>
                  <a:close/>
                </a:path>
              </a:pathLst>
            </a:custGeom>
            <a:grpFill/>
            <a:ln w="8477" cap="flat">
              <a:noFill/>
              <a:prstDash val="solid"/>
              <a:miter/>
            </a:ln>
          </p:spPr>
          <p:txBody>
            <a:bodyPr rtlCol="0" anchor="ctr"/>
            <a:lstStyle/>
            <a:p>
              <a:endParaRPr lang="en-US">
                <a:latin typeface="Montserrat" pitchFamily="2" charset="77"/>
              </a:endParaRPr>
            </a:p>
          </p:txBody>
        </p:sp>
        <p:sp>
          <p:nvSpPr>
            <p:cNvPr id="52" name="Freeform 51"/>
            <p:cNvSpPr/>
            <p:nvPr/>
          </p:nvSpPr>
          <p:spPr>
            <a:xfrm>
              <a:off x="19664148" y="3253111"/>
              <a:ext cx="849443" cy="872155"/>
            </a:xfrm>
            <a:custGeom>
              <a:avLst/>
              <a:gdLst>
                <a:gd name="connsiteX0" fmla="*/ 0 w 849443"/>
                <a:gd name="connsiteY0" fmla="*/ 0 h 872155"/>
                <a:gd name="connsiteX1" fmla="*/ 0 w 849443"/>
                <a:gd name="connsiteY1" fmla="*/ 218939 h 872155"/>
                <a:gd name="connsiteX2" fmla="*/ 596272 w 849443"/>
                <a:gd name="connsiteY2" fmla="*/ 436074 h 872155"/>
                <a:gd name="connsiteX3" fmla="*/ 0 w 849443"/>
                <a:gd name="connsiteY3" fmla="*/ 653213 h 872155"/>
                <a:gd name="connsiteX4" fmla="*/ 0 w 849443"/>
                <a:gd name="connsiteY4" fmla="*/ 872156 h 872155"/>
                <a:gd name="connsiteX5" fmla="*/ 849443 w 849443"/>
                <a:gd name="connsiteY5" fmla="*/ 551773 h 872155"/>
                <a:gd name="connsiteX6" fmla="*/ 849443 w 849443"/>
                <a:gd name="connsiteY6" fmla="*/ 320380 h 872155"/>
                <a:gd name="connsiteX7" fmla="*/ 0 w 849443"/>
                <a:gd name="connsiteY7" fmla="*/ 0 h 87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443" h="872155">
                  <a:moveTo>
                    <a:pt x="0" y="0"/>
                  </a:moveTo>
                  <a:lnTo>
                    <a:pt x="0" y="218939"/>
                  </a:lnTo>
                  <a:lnTo>
                    <a:pt x="596272" y="436074"/>
                  </a:lnTo>
                  <a:lnTo>
                    <a:pt x="0" y="653213"/>
                  </a:lnTo>
                  <a:lnTo>
                    <a:pt x="0" y="872156"/>
                  </a:lnTo>
                  <a:lnTo>
                    <a:pt x="849443" y="551773"/>
                  </a:lnTo>
                  <a:lnTo>
                    <a:pt x="849443" y="320380"/>
                  </a:lnTo>
                  <a:lnTo>
                    <a:pt x="0" y="0"/>
                  </a:lnTo>
                  <a:close/>
                </a:path>
              </a:pathLst>
            </a:custGeom>
            <a:grpFill/>
            <a:ln w="8477" cap="flat">
              <a:noFill/>
              <a:prstDash val="solid"/>
              <a:miter/>
            </a:ln>
          </p:spPr>
          <p:txBody>
            <a:bodyPr rtlCol="0" anchor="ctr"/>
            <a:lstStyle/>
            <a:p>
              <a:endParaRPr lang="en-US">
                <a:latin typeface="Montserrat" pitchFamily="2" charset="77"/>
              </a:endParaRPr>
            </a:p>
          </p:txBody>
        </p:sp>
      </p:grpSp>
      <p:sp>
        <p:nvSpPr>
          <p:cNvPr id="53" name="Graphic 28"/>
          <p:cNvSpPr/>
          <p:nvPr/>
        </p:nvSpPr>
        <p:spPr>
          <a:xfrm>
            <a:off x="-1769492" y="11091674"/>
            <a:ext cx="6423383" cy="6423324"/>
          </a:xfrm>
          <a:custGeom>
            <a:avLst/>
            <a:gdLst>
              <a:gd name="connsiteX0" fmla="*/ 7677910 w 7781021"/>
              <a:gd name="connsiteY0" fmla="*/ 7547038 h 7780948"/>
              <a:gd name="connsiteX1" fmla="*/ 7677910 w 7781021"/>
              <a:gd name="connsiteY1" fmla="*/ 4006940 h 7780948"/>
              <a:gd name="connsiteX2" fmla="*/ 7781021 w 7781021"/>
              <a:gd name="connsiteY2" fmla="*/ 3890446 h 7780948"/>
              <a:gd name="connsiteX3" fmla="*/ 7677910 w 7781021"/>
              <a:gd name="connsiteY3" fmla="*/ 3773952 h 7780948"/>
              <a:gd name="connsiteX4" fmla="*/ 7677910 w 7781021"/>
              <a:gd name="connsiteY4" fmla="*/ 233950 h 7780948"/>
              <a:gd name="connsiteX5" fmla="*/ 7780949 w 7781021"/>
              <a:gd name="connsiteY5" fmla="*/ 117468 h 7780948"/>
              <a:gd name="connsiteX6" fmla="*/ 7663489 w 7781021"/>
              <a:gd name="connsiteY6" fmla="*/ 0 h 7780948"/>
              <a:gd name="connsiteX7" fmla="*/ 7547038 w 7781021"/>
              <a:gd name="connsiteY7" fmla="*/ 103047 h 7780948"/>
              <a:gd name="connsiteX8" fmla="*/ 4006962 w 7781021"/>
              <a:gd name="connsiteY8" fmla="*/ 103047 h 7780948"/>
              <a:gd name="connsiteX9" fmla="*/ 3890482 w 7781021"/>
              <a:gd name="connsiteY9" fmla="*/ 0 h 7780948"/>
              <a:gd name="connsiteX10" fmla="*/ 3773995 w 7781021"/>
              <a:gd name="connsiteY10" fmla="*/ 103047 h 7780948"/>
              <a:gd name="connsiteX11" fmla="*/ 233950 w 7781021"/>
              <a:gd name="connsiteY11" fmla="*/ 103047 h 7780948"/>
              <a:gd name="connsiteX12" fmla="*/ 117468 w 7781021"/>
              <a:gd name="connsiteY12" fmla="*/ 0 h 7780948"/>
              <a:gd name="connsiteX13" fmla="*/ 0 w 7781021"/>
              <a:gd name="connsiteY13" fmla="*/ 117468 h 7780948"/>
              <a:gd name="connsiteX14" fmla="*/ 103047 w 7781021"/>
              <a:gd name="connsiteY14" fmla="*/ 233950 h 7780948"/>
              <a:gd name="connsiteX15" fmla="*/ 103047 w 7781021"/>
              <a:gd name="connsiteY15" fmla="*/ 3773995 h 7780948"/>
              <a:gd name="connsiteX16" fmla="*/ 0 w 7781021"/>
              <a:gd name="connsiteY16" fmla="*/ 3890482 h 7780948"/>
              <a:gd name="connsiteX17" fmla="*/ 103047 w 7781021"/>
              <a:gd name="connsiteY17" fmla="*/ 4006962 h 7780948"/>
              <a:gd name="connsiteX18" fmla="*/ 103047 w 7781021"/>
              <a:gd name="connsiteY18" fmla="*/ 7547038 h 7780948"/>
              <a:gd name="connsiteX19" fmla="*/ 0 w 7781021"/>
              <a:gd name="connsiteY19" fmla="*/ 7663489 h 7780948"/>
              <a:gd name="connsiteX20" fmla="*/ 117468 w 7781021"/>
              <a:gd name="connsiteY20" fmla="*/ 7780949 h 7780948"/>
              <a:gd name="connsiteX21" fmla="*/ 233950 w 7781021"/>
              <a:gd name="connsiteY21" fmla="*/ 7677910 h 7780948"/>
              <a:gd name="connsiteX22" fmla="*/ 3773995 w 7781021"/>
              <a:gd name="connsiteY22" fmla="*/ 7677910 h 7780948"/>
              <a:gd name="connsiteX23" fmla="*/ 3890482 w 7781021"/>
              <a:gd name="connsiteY23" fmla="*/ 7780949 h 7780948"/>
              <a:gd name="connsiteX24" fmla="*/ 4006962 w 7781021"/>
              <a:gd name="connsiteY24" fmla="*/ 7677910 h 7780948"/>
              <a:gd name="connsiteX25" fmla="*/ 7547038 w 7781021"/>
              <a:gd name="connsiteY25" fmla="*/ 7677910 h 7780948"/>
              <a:gd name="connsiteX26" fmla="*/ 7663489 w 7781021"/>
              <a:gd name="connsiteY26" fmla="*/ 7780949 h 7780948"/>
              <a:gd name="connsiteX27" fmla="*/ 7780949 w 7781021"/>
              <a:gd name="connsiteY27" fmla="*/ 7663489 h 7780948"/>
              <a:gd name="connsiteX28" fmla="*/ 7677910 w 7781021"/>
              <a:gd name="connsiteY28" fmla="*/ 7547038 h 7780948"/>
              <a:gd name="connsiteX29" fmla="*/ 7752179 w 7781021"/>
              <a:gd name="connsiteY29" fmla="*/ 3890446 h 7780948"/>
              <a:gd name="connsiteX30" fmla="*/ 7677910 w 7781021"/>
              <a:gd name="connsiteY30" fmla="*/ 3977795 h 7780948"/>
              <a:gd name="connsiteX31" fmla="*/ 7663560 w 7781021"/>
              <a:gd name="connsiteY31" fmla="*/ 3979071 h 7780948"/>
              <a:gd name="connsiteX32" fmla="*/ 7649068 w 7781021"/>
              <a:gd name="connsiteY32" fmla="*/ 3977781 h 7780948"/>
              <a:gd name="connsiteX33" fmla="*/ 7574871 w 7781021"/>
              <a:gd name="connsiteY33" fmla="*/ 3890446 h 7780948"/>
              <a:gd name="connsiteX34" fmla="*/ 7649068 w 7781021"/>
              <a:gd name="connsiteY34" fmla="*/ 3803104 h 7780948"/>
              <a:gd name="connsiteX35" fmla="*/ 7663560 w 7781021"/>
              <a:gd name="connsiteY35" fmla="*/ 3801821 h 7780948"/>
              <a:gd name="connsiteX36" fmla="*/ 7677910 w 7781021"/>
              <a:gd name="connsiteY36" fmla="*/ 3803097 h 7780948"/>
              <a:gd name="connsiteX37" fmla="*/ 7752179 w 7781021"/>
              <a:gd name="connsiteY37" fmla="*/ 3890446 h 7780948"/>
              <a:gd name="connsiteX38" fmla="*/ 7576168 w 7781021"/>
              <a:gd name="connsiteY38" fmla="*/ 103047 h 7780948"/>
              <a:gd name="connsiteX39" fmla="*/ 7663489 w 7781021"/>
              <a:gd name="connsiteY39" fmla="*/ 28842 h 7780948"/>
              <a:gd name="connsiteX40" fmla="*/ 7752107 w 7781021"/>
              <a:gd name="connsiteY40" fmla="*/ 117468 h 7780948"/>
              <a:gd name="connsiteX41" fmla="*/ 7677910 w 7781021"/>
              <a:gd name="connsiteY41" fmla="*/ 204805 h 7780948"/>
              <a:gd name="connsiteX42" fmla="*/ 7663489 w 7781021"/>
              <a:gd name="connsiteY42" fmla="*/ 206087 h 7780948"/>
              <a:gd name="connsiteX43" fmla="*/ 7649068 w 7781021"/>
              <a:gd name="connsiteY43" fmla="*/ 204805 h 7780948"/>
              <a:gd name="connsiteX44" fmla="*/ 7576168 w 7781021"/>
              <a:gd name="connsiteY44" fmla="*/ 131889 h 7780948"/>
              <a:gd name="connsiteX45" fmla="*/ 7574871 w 7781021"/>
              <a:gd name="connsiteY45" fmla="*/ 117468 h 7780948"/>
              <a:gd name="connsiteX46" fmla="*/ 7576168 w 7781021"/>
              <a:gd name="connsiteY46" fmla="*/ 103047 h 7780948"/>
              <a:gd name="connsiteX47" fmla="*/ 3803140 w 7781021"/>
              <a:gd name="connsiteY47" fmla="*/ 103047 h 7780948"/>
              <a:gd name="connsiteX48" fmla="*/ 3890482 w 7781021"/>
              <a:gd name="connsiteY48" fmla="*/ 28842 h 7780948"/>
              <a:gd name="connsiteX49" fmla="*/ 3977817 w 7781021"/>
              <a:gd name="connsiteY49" fmla="*/ 103047 h 7780948"/>
              <a:gd name="connsiteX50" fmla="*/ 3979100 w 7781021"/>
              <a:gd name="connsiteY50" fmla="*/ 117468 h 7780948"/>
              <a:gd name="connsiteX51" fmla="*/ 3977817 w 7781021"/>
              <a:gd name="connsiteY51" fmla="*/ 131889 h 7780948"/>
              <a:gd name="connsiteX52" fmla="*/ 3890482 w 7781021"/>
              <a:gd name="connsiteY52" fmla="*/ 206087 h 7780948"/>
              <a:gd name="connsiteX53" fmla="*/ 3803140 w 7781021"/>
              <a:gd name="connsiteY53" fmla="*/ 131889 h 7780948"/>
              <a:gd name="connsiteX54" fmla="*/ 3801857 w 7781021"/>
              <a:gd name="connsiteY54" fmla="*/ 117468 h 7780948"/>
              <a:gd name="connsiteX55" fmla="*/ 3803140 w 7781021"/>
              <a:gd name="connsiteY55" fmla="*/ 103047 h 7780948"/>
              <a:gd name="connsiteX56" fmla="*/ 28842 w 7781021"/>
              <a:gd name="connsiteY56" fmla="*/ 117468 h 7780948"/>
              <a:gd name="connsiteX57" fmla="*/ 117468 w 7781021"/>
              <a:gd name="connsiteY57" fmla="*/ 28842 h 7780948"/>
              <a:gd name="connsiteX58" fmla="*/ 204805 w 7781021"/>
              <a:gd name="connsiteY58" fmla="*/ 103047 h 7780948"/>
              <a:gd name="connsiteX59" fmla="*/ 206087 w 7781021"/>
              <a:gd name="connsiteY59" fmla="*/ 117468 h 7780948"/>
              <a:gd name="connsiteX60" fmla="*/ 204805 w 7781021"/>
              <a:gd name="connsiteY60" fmla="*/ 131889 h 7780948"/>
              <a:gd name="connsiteX61" fmla="*/ 131889 w 7781021"/>
              <a:gd name="connsiteY61" fmla="*/ 204806 h 7780948"/>
              <a:gd name="connsiteX62" fmla="*/ 117468 w 7781021"/>
              <a:gd name="connsiteY62" fmla="*/ 206087 h 7780948"/>
              <a:gd name="connsiteX63" fmla="*/ 103047 w 7781021"/>
              <a:gd name="connsiteY63" fmla="*/ 204806 h 7780948"/>
              <a:gd name="connsiteX64" fmla="*/ 28842 w 7781021"/>
              <a:gd name="connsiteY64" fmla="*/ 117468 h 7780948"/>
              <a:gd name="connsiteX65" fmla="*/ 28842 w 7781021"/>
              <a:gd name="connsiteY65" fmla="*/ 3890482 h 7780948"/>
              <a:gd name="connsiteX66" fmla="*/ 103047 w 7781021"/>
              <a:gd name="connsiteY66" fmla="*/ 3803140 h 7780948"/>
              <a:gd name="connsiteX67" fmla="*/ 117468 w 7781021"/>
              <a:gd name="connsiteY67" fmla="*/ 3801857 h 7780948"/>
              <a:gd name="connsiteX68" fmla="*/ 131889 w 7781021"/>
              <a:gd name="connsiteY68" fmla="*/ 3803140 h 7780948"/>
              <a:gd name="connsiteX69" fmla="*/ 206087 w 7781021"/>
              <a:gd name="connsiteY69" fmla="*/ 3890482 h 7780948"/>
              <a:gd name="connsiteX70" fmla="*/ 131889 w 7781021"/>
              <a:gd name="connsiteY70" fmla="*/ 3977817 h 7780948"/>
              <a:gd name="connsiteX71" fmla="*/ 117468 w 7781021"/>
              <a:gd name="connsiteY71" fmla="*/ 3979100 h 7780948"/>
              <a:gd name="connsiteX72" fmla="*/ 103047 w 7781021"/>
              <a:gd name="connsiteY72" fmla="*/ 3977817 h 7780948"/>
              <a:gd name="connsiteX73" fmla="*/ 28842 w 7781021"/>
              <a:gd name="connsiteY73" fmla="*/ 3890482 h 7780948"/>
              <a:gd name="connsiteX74" fmla="*/ 204805 w 7781021"/>
              <a:gd name="connsiteY74" fmla="*/ 7677910 h 7780948"/>
              <a:gd name="connsiteX75" fmla="*/ 117468 w 7781021"/>
              <a:gd name="connsiteY75" fmla="*/ 7752107 h 7780948"/>
              <a:gd name="connsiteX76" fmla="*/ 28842 w 7781021"/>
              <a:gd name="connsiteY76" fmla="*/ 7663489 h 7780948"/>
              <a:gd name="connsiteX77" fmla="*/ 103047 w 7781021"/>
              <a:gd name="connsiteY77" fmla="*/ 7576168 h 7780948"/>
              <a:gd name="connsiteX78" fmla="*/ 117468 w 7781021"/>
              <a:gd name="connsiteY78" fmla="*/ 7574871 h 7780948"/>
              <a:gd name="connsiteX79" fmla="*/ 131889 w 7781021"/>
              <a:gd name="connsiteY79" fmla="*/ 7576168 h 7780948"/>
              <a:gd name="connsiteX80" fmla="*/ 204805 w 7781021"/>
              <a:gd name="connsiteY80" fmla="*/ 7649068 h 7780948"/>
              <a:gd name="connsiteX81" fmla="*/ 206087 w 7781021"/>
              <a:gd name="connsiteY81" fmla="*/ 7663489 h 7780948"/>
              <a:gd name="connsiteX82" fmla="*/ 204805 w 7781021"/>
              <a:gd name="connsiteY82" fmla="*/ 7677910 h 7780948"/>
              <a:gd name="connsiteX83" fmla="*/ 3977817 w 7781021"/>
              <a:gd name="connsiteY83" fmla="*/ 7677910 h 7780948"/>
              <a:gd name="connsiteX84" fmla="*/ 3890482 w 7781021"/>
              <a:gd name="connsiteY84" fmla="*/ 7752107 h 7780948"/>
              <a:gd name="connsiteX85" fmla="*/ 3803140 w 7781021"/>
              <a:gd name="connsiteY85" fmla="*/ 7677910 h 7780948"/>
              <a:gd name="connsiteX86" fmla="*/ 3801857 w 7781021"/>
              <a:gd name="connsiteY86" fmla="*/ 7663489 h 7780948"/>
              <a:gd name="connsiteX87" fmla="*/ 3803140 w 7781021"/>
              <a:gd name="connsiteY87" fmla="*/ 7649068 h 7780948"/>
              <a:gd name="connsiteX88" fmla="*/ 3890482 w 7781021"/>
              <a:gd name="connsiteY88" fmla="*/ 7574871 h 7780948"/>
              <a:gd name="connsiteX89" fmla="*/ 3977817 w 7781021"/>
              <a:gd name="connsiteY89" fmla="*/ 7649068 h 7780948"/>
              <a:gd name="connsiteX90" fmla="*/ 3979100 w 7781021"/>
              <a:gd name="connsiteY90" fmla="*/ 7663489 h 7780948"/>
              <a:gd name="connsiteX91" fmla="*/ 3977817 w 7781021"/>
              <a:gd name="connsiteY91" fmla="*/ 7677910 h 7780948"/>
              <a:gd name="connsiteX92" fmla="*/ 4006962 w 7781021"/>
              <a:gd name="connsiteY92" fmla="*/ 7649068 h 7780948"/>
              <a:gd name="connsiteX93" fmla="*/ 3890482 w 7781021"/>
              <a:gd name="connsiteY93" fmla="*/ 7546028 h 7780948"/>
              <a:gd name="connsiteX94" fmla="*/ 3773995 w 7781021"/>
              <a:gd name="connsiteY94" fmla="*/ 7649068 h 7780948"/>
              <a:gd name="connsiteX95" fmla="*/ 233950 w 7781021"/>
              <a:gd name="connsiteY95" fmla="*/ 7649068 h 7780948"/>
              <a:gd name="connsiteX96" fmla="*/ 131889 w 7781021"/>
              <a:gd name="connsiteY96" fmla="*/ 7547038 h 7780948"/>
              <a:gd name="connsiteX97" fmla="*/ 131889 w 7781021"/>
              <a:gd name="connsiteY97" fmla="*/ 4006962 h 7780948"/>
              <a:gd name="connsiteX98" fmla="*/ 234929 w 7781021"/>
              <a:gd name="connsiteY98" fmla="*/ 3890482 h 7780948"/>
              <a:gd name="connsiteX99" fmla="*/ 131889 w 7781021"/>
              <a:gd name="connsiteY99" fmla="*/ 3773995 h 7780948"/>
              <a:gd name="connsiteX100" fmla="*/ 131889 w 7781021"/>
              <a:gd name="connsiteY100" fmla="*/ 233950 h 7780948"/>
              <a:gd name="connsiteX101" fmla="*/ 233950 w 7781021"/>
              <a:gd name="connsiteY101" fmla="*/ 131889 h 7780948"/>
              <a:gd name="connsiteX102" fmla="*/ 3773995 w 7781021"/>
              <a:gd name="connsiteY102" fmla="*/ 131889 h 7780948"/>
              <a:gd name="connsiteX103" fmla="*/ 3890482 w 7781021"/>
              <a:gd name="connsiteY103" fmla="*/ 234929 h 7780948"/>
              <a:gd name="connsiteX104" fmla="*/ 4006962 w 7781021"/>
              <a:gd name="connsiteY104" fmla="*/ 131889 h 7780948"/>
              <a:gd name="connsiteX105" fmla="*/ 7547038 w 7781021"/>
              <a:gd name="connsiteY105" fmla="*/ 131889 h 7780948"/>
              <a:gd name="connsiteX106" fmla="*/ 7649068 w 7781021"/>
              <a:gd name="connsiteY106" fmla="*/ 233950 h 7780948"/>
              <a:gd name="connsiteX107" fmla="*/ 7649068 w 7781021"/>
              <a:gd name="connsiteY107" fmla="*/ 3773966 h 7780948"/>
              <a:gd name="connsiteX108" fmla="*/ 7546028 w 7781021"/>
              <a:gd name="connsiteY108" fmla="*/ 3890446 h 7780948"/>
              <a:gd name="connsiteX109" fmla="*/ 7649068 w 7781021"/>
              <a:gd name="connsiteY109" fmla="*/ 4006926 h 7780948"/>
              <a:gd name="connsiteX110" fmla="*/ 7649068 w 7781021"/>
              <a:gd name="connsiteY110" fmla="*/ 7547038 h 7780948"/>
              <a:gd name="connsiteX111" fmla="*/ 7547038 w 7781021"/>
              <a:gd name="connsiteY111" fmla="*/ 7649068 h 7780948"/>
              <a:gd name="connsiteX112" fmla="*/ 4006962 w 7781021"/>
              <a:gd name="connsiteY112" fmla="*/ 7649068 h 7780948"/>
              <a:gd name="connsiteX113" fmla="*/ 7663489 w 7781021"/>
              <a:gd name="connsiteY113" fmla="*/ 7752107 h 7780948"/>
              <a:gd name="connsiteX114" fmla="*/ 7576168 w 7781021"/>
              <a:gd name="connsiteY114" fmla="*/ 7677910 h 7780948"/>
              <a:gd name="connsiteX115" fmla="*/ 7574871 w 7781021"/>
              <a:gd name="connsiteY115" fmla="*/ 7663489 h 7780948"/>
              <a:gd name="connsiteX116" fmla="*/ 7576168 w 7781021"/>
              <a:gd name="connsiteY116" fmla="*/ 7649068 h 7780948"/>
              <a:gd name="connsiteX117" fmla="*/ 7649068 w 7781021"/>
              <a:gd name="connsiteY117" fmla="*/ 7576168 h 7780948"/>
              <a:gd name="connsiteX118" fmla="*/ 7663489 w 7781021"/>
              <a:gd name="connsiteY118" fmla="*/ 7574871 h 7780948"/>
              <a:gd name="connsiteX119" fmla="*/ 7677910 w 7781021"/>
              <a:gd name="connsiteY119" fmla="*/ 7576168 h 7780948"/>
              <a:gd name="connsiteX120" fmla="*/ 7752107 w 7781021"/>
              <a:gd name="connsiteY120" fmla="*/ 7663489 h 7780948"/>
              <a:gd name="connsiteX121" fmla="*/ 7663489 w 7781021"/>
              <a:gd name="connsiteY121" fmla="*/ 7752107 h 778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7781021" h="7780948">
                <a:moveTo>
                  <a:pt x="7677910" y="7547038"/>
                </a:moveTo>
                <a:lnTo>
                  <a:pt x="7677910" y="4006940"/>
                </a:lnTo>
                <a:cubicBezTo>
                  <a:pt x="7735883" y="3999809"/>
                  <a:pt x="7781021" y="3950337"/>
                  <a:pt x="7781021" y="3890446"/>
                </a:cubicBezTo>
                <a:cubicBezTo>
                  <a:pt x="7781021" y="3830555"/>
                  <a:pt x="7735883" y="3781083"/>
                  <a:pt x="7677910" y="3773952"/>
                </a:cubicBezTo>
                <a:lnTo>
                  <a:pt x="7677910" y="233950"/>
                </a:lnTo>
                <a:cubicBezTo>
                  <a:pt x="7735883" y="226806"/>
                  <a:pt x="7780949" y="177345"/>
                  <a:pt x="7780949" y="117468"/>
                </a:cubicBezTo>
                <a:cubicBezTo>
                  <a:pt x="7780949" y="52699"/>
                  <a:pt x="7728240" y="0"/>
                  <a:pt x="7663489" y="0"/>
                </a:cubicBezTo>
                <a:cubicBezTo>
                  <a:pt x="7603641" y="0"/>
                  <a:pt x="7554176" y="45070"/>
                  <a:pt x="7547038" y="103047"/>
                </a:cubicBezTo>
                <a:lnTo>
                  <a:pt x="4006962" y="103047"/>
                </a:lnTo>
                <a:cubicBezTo>
                  <a:pt x="3999816" y="45070"/>
                  <a:pt x="3950358" y="0"/>
                  <a:pt x="3890482" y="0"/>
                </a:cubicBezTo>
                <a:cubicBezTo>
                  <a:pt x="3830605" y="0"/>
                  <a:pt x="3781133" y="45070"/>
                  <a:pt x="3773995" y="103047"/>
                </a:cubicBezTo>
                <a:lnTo>
                  <a:pt x="233950" y="103047"/>
                </a:lnTo>
                <a:cubicBezTo>
                  <a:pt x="226806" y="45070"/>
                  <a:pt x="177344" y="0"/>
                  <a:pt x="117468" y="0"/>
                </a:cubicBezTo>
                <a:cubicBezTo>
                  <a:pt x="52699" y="0"/>
                  <a:pt x="0" y="52699"/>
                  <a:pt x="0" y="117468"/>
                </a:cubicBezTo>
                <a:cubicBezTo>
                  <a:pt x="0" y="177345"/>
                  <a:pt x="45070" y="226806"/>
                  <a:pt x="103047" y="233950"/>
                </a:cubicBezTo>
                <a:lnTo>
                  <a:pt x="103047" y="3773995"/>
                </a:lnTo>
                <a:cubicBezTo>
                  <a:pt x="45070" y="3781133"/>
                  <a:pt x="0" y="3830605"/>
                  <a:pt x="0" y="3890482"/>
                </a:cubicBezTo>
                <a:cubicBezTo>
                  <a:pt x="0" y="3950359"/>
                  <a:pt x="45070" y="3999816"/>
                  <a:pt x="103047" y="4006962"/>
                </a:cubicBezTo>
                <a:lnTo>
                  <a:pt x="103047" y="7547038"/>
                </a:lnTo>
                <a:cubicBezTo>
                  <a:pt x="45070" y="7554176"/>
                  <a:pt x="0" y="7603641"/>
                  <a:pt x="0" y="7663489"/>
                </a:cubicBezTo>
                <a:cubicBezTo>
                  <a:pt x="0" y="7728240"/>
                  <a:pt x="52699" y="7780949"/>
                  <a:pt x="117468" y="7780949"/>
                </a:cubicBezTo>
                <a:cubicBezTo>
                  <a:pt x="177344" y="7780949"/>
                  <a:pt x="226806" y="7735883"/>
                  <a:pt x="233950" y="7677910"/>
                </a:cubicBezTo>
                <a:lnTo>
                  <a:pt x="3773995" y="7677910"/>
                </a:lnTo>
                <a:cubicBezTo>
                  <a:pt x="3781133" y="7735883"/>
                  <a:pt x="3830605" y="7780949"/>
                  <a:pt x="3890482" y="7780949"/>
                </a:cubicBezTo>
                <a:cubicBezTo>
                  <a:pt x="3950358" y="7780949"/>
                  <a:pt x="3999816" y="7735883"/>
                  <a:pt x="4006962" y="7677910"/>
                </a:cubicBezTo>
                <a:lnTo>
                  <a:pt x="7547038" y="7677910"/>
                </a:lnTo>
                <a:cubicBezTo>
                  <a:pt x="7554176" y="7735883"/>
                  <a:pt x="7603641" y="7780949"/>
                  <a:pt x="7663489" y="7780949"/>
                </a:cubicBezTo>
                <a:cubicBezTo>
                  <a:pt x="7728240" y="7780949"/>
                  <a:pt x="7780949" y="7728240"/>
                  <a:pt x="7780949" y="7663489"/>
                </a:cubicBezTo>
                <a:cubicBezTo>
                  <a:pt x="7780949" y="7603641"/>
                  <a:pt x="7735883" y="7554176"/>
                  <a:pt x="7677910" y="7547038"/>
                </a:cubicBezTo>
                <a:close/>
                <a:moveTo>
                  <a:pt x="7752179" y="3890446"/>
                </a:moveTo>
                <a:cubicBezTo>
                  <a:pt x="7752179" y="3934402"/>
                  <a:pt x="7719948" y="3970887"/>
                  <a:pt x="7677910" y="3977795"/>
                </a:cubicBezTo>
                <a:cubicBezTo>
                  <a:pt x="7673223" y="3978567"/>
                  <a:pt x="7668464" y="3979071"/>
                  <a:pt x="7663560" y="3979071"/>
                </a:cubicBezTo>
                <a:cubicBezTo>
                  <a:pt x="7658586" y="3979071"/>
                  <a:pt x="7653754" y="3978567"/>
                  <a:pt x="7649068" y="3977781"/>
                </a:cubicBezTo>
                <a:cubicBezTo>
                  <a:pt x="7607102" y="3970851"/>
                  <a:pt x="7574871" y="3934380"/>
                  <a:pt x="7574871" y="3890446"/>
                </a:cubicBezTo>
                <a:cubicBezTo>
                  <a:pt x="7574871" y="3846512"/>
                  <a:pt x="7607102" y="3810041"/>
                  <a:pt x="7649068" y="3803104"/>
                </a:cubicBezTo>
                <a:cubicBezTo>
                  <a:pt x="7653754" y="3802325"/>
                  <a:pt x="7658586" y="3801821"/>
                  <a:pt x="7663560" y="3801821"/>
                </a:cubicBezTo>
                <a:cubicBezTo>
                  <a:pt x="7668464" y="3801821"/>
                  <a:pt x="7673223" y="3802325"/>
                  <a:pt x="7677910" y="3803097"/>
                </a:cubicBezTo>
                <a:cubicBezTo>
                  <a:pt x="7719948" y="3810005"/>
                  <a:pt x="7752179" y="3846483"/>
                  <a:pt x="7752179" y="3890446"/>
                </a:cubicBezTo>
                <a:close/>
                <a:moveTo>
                  <a:pt x="7576168" y="103047"/>
                </a:moveTo>
                <a:cubicBezTo>
                  <a:pt x="7583091" y="61030"/>
                  <a:pt x="7619576" y="28842"/>
                  <a:pt x="7663489" y="28842"/>
                </a:cubicBezTo>
                <a:cubicBezTo>
                  <a:pt x="7712376" y="28842"/>
                  <a:pt x="7752107" y="68599"/>
                  <a:pt x="7752107" y="117468"/>
                </a:cubicBezTo>
                <a:cubicBezTo>
                  <a:pt x="7752107" y="161409"/>
                  <a:pt x="7719948" y="197885"/>
                  <a:pt x="7677910" y="204805"/>
                </a:cubicBezTo>
                <a:cubicBezTo>
                  <a:pt x="7673223" y="205581"/>
                  <a:pt x="7668392" y="206087"/>
                  <a:pt x="7663489" y="206087"/>
                </a:cubicBezTo>
                <a:cubicBezTo>
                  <a:pt x="7658586" y="206087"/>
                  <a:pt x="7653754" y="205581"/>
                  <a:pt x="7649068" y="204805"/>
                </a:cubicBezTo>
                <a:cubicBezTo>
                  <a:pt x="7611789" y="198659"/>
                  <a:pt x="7582298" y="169197"/>
                  <a:pt x="7576168" y="131889"/>
                </a:cubicBezTo>
                <a:cubicBezTo>
                  <a:pt x="7575375" y="127183"/>
                  <a:pt x="7574871" y="122389"/>
                  <a:pt x="7574871" y="117468"/>
                </a:cubicBezTo>
                <a:cubicBezTo>
                  <a:pt x="7574871" y="112547"/>
                  <a:pt x="7575375" y="107752"/>
                  <a:pt x="7576168" y="103047"/>
                </a:cubicBezTo>
                <a:close/>
                <a:moveTo>
                  <a:pt x="3803140" y="103047"/>
                </a:moveTo>
                <a:cubicBezTo>
                  <a:pt x="3810055" y="61030"/>
                  <a:pt x="3846533" y="28842"/>
                  <a:pt x="3890482" y="28842"/>
                </a:cubicBezTo>
                <a:cubicBezTo>
                  <a:pt x="3934423" y="28842"/>
                  <a:pt x="3970894" y="61030"/>
                  <a:pt x="3977817" y="103047"/>
                </a:cubicBezTo>
                <a:cubicBezTo>
                  <a:pt x="3978595" y="107752"/>
                  <a:pt x="3979100" y="112547"/>
                  <a:pt x="3979100" y="117468"/>
                </a:cubicBezTo>
                <a:cubicBezTo>
                  <a:pt x="3979100" y="122389"/>
                  <a:pt x="3978595" y="127183"/>
                  <a:pt x="3977817" y="131889"/>
                </a:cubicBezTo>
                <a:cubicBezTo>
                  <a:pt x="3970894" y="173901"/>
                  <a:pt x="3934423" y="206087"/>
                  <a:pt x="3890482" y="206087"/>
                </a:cubicBezTo>
                <a:cubicBezTo>
                  <a:pt x="3846533" y="206087"/>
                  <a:pt x="3810055" y="173901"/>
                  <a:pt x="3803140" y="131889"/>
                </a:cubicBezTo>
                <a:cubicBezTo>
                  <a:pt x="3802361" y="127183"/>
                  <a:pt x="3801857" y="122389"/>
                  <a:pt x="3801857" y="117468"/>
                </a:cubicBezTo>
                <a:cubicBezTo>
                  <a:pt x="3801857" y="112547"/>
                  <a:pt x="3802361" y="107752"/>
                  <a:pt x="3803140" y="103047"/>
                </a:cubicBezTo>
                <a:close/>
                <a:moveTo>
                  <a:pt x="28842" y="117468"/>
                </a:moveTo>
                <a:cubicBezTo>
                  <a:pt x="28842" y="68599"/>
                  <a:pt x="68599" y="28842"/>
                  <a:pt x="117468" y="28842"/>
                </a:cubicBezTo>
                <a:cubicBezTo>
                  <a:pt x="161409" y="28842"/>
                  <a:pt x="197885" y="61030"/>
                  <a:pt x="204805" y="103047"/>
                </a:cubicBezTo>
                <a:cubicBezTo>
                  <a:pt x="205581" y="107752"/>
                  <a:pt x="206087" y="112547"/>
                  <a:pt x="206087" y="117468"/>
                </a:cubicBezTo>
                <a:cubicBezTo>
                  <a:pt x="206087" y="122389"/>
                  <a:pt x="205581" y="127183"/>
                  <a:pt x="204805" y="131889"/>
                </a:cubicBezTo>
                <a:cubicBezTo>
                  <a:pt x="198658" y="169195"/>
                  <a:pt x="169195" y="198658"/>
                  <a:pt x="131889" y="204806"/>
                </a:cubicBezTo>
                <a:cubicBezTo>
                  <a:pt x="127183" y="205581"/>
                  <a:pt x="122390" y="206087"/>
                  <a:pt x="117468" y="206087"/>
                </a:cubicBezTo>
                <a:cubicBezTo>
                  <a:pt x="112546" y="206087"/>
                  <a:pt x="107752" y="205581"/>
                  <a:pt x="103047" y="204806"/>
                </a:cubicBezTo>
                <a:cubicBezTo>
                  <a:pt x="61030" y="197885"/>
                  <a:pt x="28842" y="161409"/>
                  <a:pt x="28842" y="117468"/>
                </a:cubicBezTo>
                <a:close/>
                <a:moveTo>
                  <a:pt x="28842" y="3890482"/>
                </a:moveTo>
                <a:cubicBezTo>
                  <a:pt x="28842" y="3846533"/>
                  <a:pt x="61030" y="3810055"/>
                  <a:pt x="103047" y="3803140"/>
                </a:cubicBezTo>
                <a:cubicBezTo>
                  <a:pt x="107752" y="3802361"/>
                  <a:pt x="112546" y="3801857"/>
                  <a:pt x="117468" y="3801857"/>
                </a:cubicBezTo>
                <a:cubicBezTo>
                  <a:pt x="122390" y="3801857"/>
                  <a:pt x="127183" y="3802361"/>
                  <a:pt x="131889" y="3803140"/>
                </a:cubicBezTo>
                <a:cubicBezTo>
                  <a:pt x="173901" y="3810055"/>
                  <a:pt x="206087" y="3846533"/>
                  <a:pt x="206087" y="3890482"/>
                </a:cubicBezTo>
                <a:cubicBezTo>
                  <a:pt x="206087" y="3934423"/>
                  <a:pt x="173901" y="3970894"/>
                  <a:pt x="131889" y="3977817"/>
                </a:cubicBezTo>
                <a:cubicBezTo>
                  <a:pt x="127183" y="3978595"/>
                  <a:pt x="122390" y="3979100"/>
                  <a:pt x="117468" y="3979100"/>
                </a:cubicBezTo>
                <a:cubicBezTo>
                  <a:pt x="112546" y="3979100"/>
                  <a:pt x="107752" y="3978595"/>
                  <a:pt x="103047" y="3977817"/>
                </a:cubicBezTo>
                <a:cubicBezTo>
                  <a:pt x="61030" y="3970894"/>
                  <a:pt x="28842" y="3934423"/>
                  <a:pt x="28842" y="3890482"/>
                </a:cubicBezTo>
                <a:close/>
                <a:moveTo>
                  <a:pt x="204805" y="7677910"/>
                </a:moveTo>
                <a:cubicBezTo>
                  <a:pt x="197885" y="7719948"/>
                  <a:pt x="161409" y="7752107"/>
                  <a:pt x="117468" y="7752107"/>
                </a:cubicBezTo>
                <a:cubicBezTo>
                  <a:pt x="68599" y="7752107"/>
                  <a:pt x="28842" y="7712376"/>
                  <a:pt x="28842" y="7663489"/>
                </a:cubicBezTo>
                <a:cubicBezTo>
                  <a:pt x="28842" y="7619576"/>
                  <a:pt x="61030" y="7583091"/>
                  <a:pt x="103047" y="7576168"/>
                </a:cubicBezTo>
                <a:cubicBezTo>
                  <a:pt x="107752" y="7575375"/>
                  <a:pt x="112546" y="7574871"/>
                  <a:pt x="117468" y="7574871"/>
                </a:cubicBezTo>
                <a:cubicBezTo>
                  <a:pt x="122390" y="7574871"/>
                  <a:pt x="127183" y="7575375"/>
                  <a:pt x="131889" y="7576168"/>
                </a:cubicBezTo>
                <a:cubicBezTo>
                  <a:pt x="169195" y="7582298"/>
                  <a:pt x="198658" y="7611789"/>
                  <a:pt x="204805" y="7649068"/>
                </a:cubicBezTo>
                <a:cubicBezTo>
                  <a:pt x="205581" y="7653754"/>
                  <a:pt x="206087" y="7658586"/>
                  <a:pt x="206087" y="7663489"/>
                </a:cubicBezTo>
                <a:cubicBezTo>
                  <a:pt x="206087" y="7668392"/>
                  <a:pt x="205581" y="7673223"/>
                  <a:pt x="204805" y="7677910"/>
                </a:cubicBezTo>
                <a:close/>
                <a:moveTo>
                  <a:pt x="3977817" y="7677910"/>
                </a:moveTo>
                <a:cubicBezTo>
                  <a:pt x="3970894" y="7719948"/>
                  <a:pt x="3934423" y="7752107"/>
                  <a:pt x="3890482" y="7752107"/>
                </a:cubicBezTo>
                <a:cubicBezTo>
                  <a:pt x="3846533" y="7752107"/>
                  <a:pt x="3810055" y="7719948"/>
                  <a:pt x="3803140" y="7677910"/>
                </a:cubicBezTo>
                <a:cubicBezTo>
                  <a:pt x="3802361" y="7673223"/>
                  <a:pt x="3801857" y="7668392"/>
                  <a:pt x="3801857" y="7663489"/>
                </a:cubicBezTo>
                <a:cubicBezTo>
                  <a:pt x="3801857" y="7658586"/>
                  <a:pt x="3802361" y="7653754"/>
                  <a:pt x="3803140" y="7649068"/>
                </a:cubicBezTo>
                <a:cubicBezTo>
                  <a:pt x="3810055" y="7607030"/>
                  <a:pt x="3846533" y="7574871"/>
                  <a:pt x="3890482" y="7574871"/>
                </a:cubicBezTo>
                <a:cubicBezTo>
                  <a:pt x="3934423" y="7574871"/>
                  <a:pt x="3970894" y="7607030"/>
                  <a:pt x="3977817" y="7649068"/>
                </a:cubicBezTo>
                <a:cubicBezTo>
                  <a:pt x="3978595" y="7653754"/>
                  <a:pt x="3979100" y="7658586"/>
                  <a:pt x="3979100" y="7663489"/>
                </a:cubicBezTo>
                <a:cubicBezTo>
                  <a:pt x="3979100" y="7668392"/>
                  <a:pt x="3978595" y="7673223"/>
                  <a:pt x="3977817" y="7677910"/>
                </a:cubicBezTo>
                <a:close/>
                <a:moveTo>
                  <a:pt x="4006962" y="7649068"/>
                </a:moveTo>
                <a:cubicBezTo>
                  <a:pt x="3999816" y="7591095"/>
                  <a:pt x="3950358" y="7546028"/>
                  <a:pt x="3890482" y="7546028"/>
                </a:cubicBezTo>
                <a:cubicBezTo>
                  <a:pt x="3830605" y="7546028"/>
                  <a:pt x="3781133" y="7591095"/>
                  <a:pt x="3773995" y="7649068"/>
                </a:cubicBezTo>
                <a:lnTo>
                  <a:pt x="233950" y="7649068"/>
                </a:lnTo>
                <a:cubicBezTo>
                  <a:pt x="227389" y="7595854"/>
                  <a:pt x="185129" y="7553599"/>
                  <a:pt x="131889" y="7547038"/>
                </a:cubicBezTo>
                <a:lnTo>
                  <a:pt x="131889" y="4006962"/>
                </a:lnTo>
                <a:cubicBezTo>
                  <a:pt x="189866" y="3999816"/>
                  <a:pt x="234929" y="3950359"/>
                  <a:pt x="234929" y="3890482"/>
                </a:cubicBezTo>
                <a:cubicBezTo>
                  <a:pt x="234929" y="3830605"/>
                  <a:pt x="189866" y="3781133"/>
                  <a:pt x="131889" y="3773995"/>
                </a:cubicBezTo>
                <a:lnTo>
                  <a:pt x="131889" y="233950"/>
                </a:lnTo>
                <a:cubicBezTo>
                  <a:pt x="185128" y="227389"/>
                  <a:pt x="227389" y="185129"/>
                  <a:pt x="233950" y="131889"/>
                </a:cubicBezTo>
                <a:lnTo>
                  <a:pt x="3773995" y="131889"/>
                </a:lnTo>
                <a:cubicBezTo>
                  <a:pt x="3781133" y="189865"/>
                  <a:pt x="3830605" y="234929"/>
                  <a:pt x="3890482" y="234929"/>
                </a:cubicBezTo>
                <a:cubicBezTo>
                  <a:pt x="3950358" y="234929"/>
                  <a:pt x="3999816" y="189865"/>
                  <a:pt x="4006962" y="131889"/>
                </a:cubicBezTo>
                <a:lnTo>
                  <a:pt x="7547038" y="131889"/>
                </a:lnTo>
                <a:cubicBezTo>
                  <a:pt x="7553599" y="185128"/>
                  <a:pt x="7595854" y="227389"/>
                  <a:pt x="7649068" y="233950"/>
                </a:cubicBezTo>
                <a:lnTo>
                  <a:pt x="7649068" y="3773966"/>
                </a:lnTo>
                <a:cubicBezTo>
                  <a:pt x="7591095" y="3781126"/>
                  <a:pt x="7546028" y="3830584"/>
                  <a:pt x="7546028" y="3890446"/>
                </a:cubicBezTo>
                <a:cubicBezTo>
                  <a:pt x="7546028" y="3950308"/>
                  <a:pt x="7591095" y="3999765"/>
                  <a:pt x="7649068" y="4006926"/>
                </a:cubicBezTo>
                <a:lnTo>
                  <a:pt x="7649068" y="7547038"/>
                </a:lnTo>
                <a:cubicBezTo>
                  <a:pt x="7595854" y="7553599"/>
                  <a:pt x="7553599" y="7595854"/>
                  <a:pt x="7547038" y="7649068"/>
                </a:cubicBezTo>
                <a:lnTo>
                  <a:pt x="4006962" y="7649068"/>
                </a:lnTo>
                <a:close/>
                <a:moveTo>
                  <a:pt x="7663489" y="7752107"/>
                </a:moveTo>
                <a:cubicBezTo>
                  <a:pt x="7619576" y="7752107"/>
                  <a:pt x="7583091" y="7719948"/>
                  <a:pt x="7576168" y="7677910"/>
                </a:cubicBezTo>
                <a:cubicBezTo>
                  <a:pt x="7575375" y="7673223"/>
                  <a:pt x="7574871" y="7668392"/>
                  <a:pt x="7574871" y="7663489"/>
                </a:cubicBezTo>
                <a:cubicBezTo>
                  <a:pt x="7574871" y="7658586"/>
                  <a:pt x="7575375" y="7653754"/>
                  <a:pt x="7576168" y="7649068"/>
                </a:cubicBezTo>
                <a:cubicBezTo>
                  <a:pt x="7582298" y="7611789"/>
                  <a:pt x="7611789" y="7582298"/>
                  <a:pt x="7649068" y="7576168"/>
                </a:cubicBezTo>
                <a:cubicBezTo>
                  <a:pt x="7653754" y="7575375"/>
                  <a:pt x="7658586" y="7574871"/>
                  <a:pt x="7663489" y="7574871"/>
                </a:cubicBezTo>
                <a:cubicBezTo>
                  <a:pt x="7668392" y="7574871"/>
                  <a:pt x="7673223" y="7575375"/>
                  <a:pt x="7677910" y="7576168"/>
                </a:cubicBezTo>
                <a:cubicBezTo>
                  <a:pt x="7719948" y="7583091"/>
                  <a:pt x="7752107" y="7619576"/>
                  <a:pt x="7752107" y="7663489"/>
                </a:cubicBezTo>
                <a:cubicBezTo>
                  <a:pt x="7752107" y="7712376"/>
                  <a:pt x="7712376" y="7752107"/>
                  <a:pt x="7663489" y="7752107"/>
                </a:cubicBezTo>
                <a:close/>
              </a:path>
            </a:pathLst>
          </a:custGeom>
          <a:solidFill>
            <a:schemeClr val="accent3"/>
          </a:solidFill>
          <a:ln w="7203" cap="flat">
            <a:noFill/>
            <a:prstDash val="solid"/>
            <a:miter/>
          </a:ln>
        </p:spPr>
        <p:txBody>
          <a:bodyPr rtlCol="0" anchor="ctr"/>
          <a:lstStyle/>
          <a:p>
            <a:endParaRPr lang="en-US">
              <a:latin typeface="Montserrat" pitchFamily="2" charset="77"/>
            </a:endParaRPr>
          </a:p>
        </p:txBody>
      </p:sp>
      <p:grpSp>
        <p:nvGrpSpPr>
          <p:cNvPr id="55" name="Group 54"/>
          <p:cNvGrpSpPr/>
          <p:nvPr/>
        </p:nvGrpSpPr>
        <p:grpSpPr>
          <a:xfrm>
            <a:off x="1980000" y="1287880"/>
            <a:ext cx="2931637" cy="913235"/>
            <a:chOff x="9782175" y="6108700"/>
            <a:chExt cx="4816933" cy="1500525"/>
          </a:xfrm>
          <a:solidFill>
            <a:schemeClr val="accent5"/>
          </a:solidFill>
        </p:grpSpPr>
        <p:sp>
          <p:nvSpPr>
            <p:cNvPr id="56" name="Freeform 55"/>
            <p:cNvSpPr/>
            <p:nvPr/>
          </p:nvSpPr>
          <p:spPr>
            <a:xfrm>
              <a:off x="9782175" y="6108700"/>
              <a:ext cx="442152" cy="1500525"/>
            </a:xfrm>
            <a:custGeom>
              <a:avLst/>
              <a:gdLst>
                <a:gd name="connsiteX0" fmla="*/ 371403 w 442152"/>
                <a:gd name="connsiteY0" fmla="*/ 1500526 h 1500525"/>
                <a:gd name="connsiteX1" fmla="*/ 189719 w 442152"/>
                <a:gd name="connsiteY1" fmla="*/ 1440411 h 1500525"/>
                <a:gd name="connsiteX2" fmla="*/ 128632 w 442152"/>
                <a:gd name="connsiteY2" fmla="*/ 1263263 h 1500525"/>
                <a:gd name="connsiteX3" fmla="*/ 128632 w 442152"/>
                <a:gd name="connsiteY3" fmla="*/ 894546 h 1500525"/>
                <a:gd name="connsiteX4" fmla="*/ 109337 w 442152"/>
                <a:gd name="connsiteY4" fmla="*/ 833626 h 1500525"/>
                <a:gd name="connsiteX5" fmla="*/ 56276 w 442152"/>
                <a:gd name="connsiteY5" fmla="*/ 814388 h 1500525"/>
                <a:gd name="connsiteX6" fmla="*/ 0 w 442152"/>
                <a:gd name="connsiteY6" fmla="*/ 814388 h 1500525"/>
                <a:gd name="connsiteX7" fmla="*/ 0 w 442152"/>
                <a:gd name="connsiteY7" fmla="*/ 686139 h 1500525"/>
                <a:gd name="connsiteX8" fmla="*/ 56276 w 442152"/>
                <a:gd name="connsiteY8" fmla="*/ 686139 h 1500525"/>
                <a:gd name="connsiteX9" fmla="*/ 109337 w 442152"/>
                <a:gd name="connsiteY9" fmla="*/ 666901 h 1500525"/>
                <a:gd name="connsiteX10" fmla="*/ 128632 w 442152"/>
                <a:gd name="connsiteY10" fmla="*/ 605981 h 1500525"/>
                <a:gd name="connsiteX11" fmla="*/ 128632 w 442152"/>
                <a:gd name="connsiteY11" fmla="*/ 237260 h 1500525"/>
                <a:gd name="connsiteX12" fmla="*/ 189719 w 442152"/>
                <a:gd name="connsiteY12" fmla="*/ 59317 h 1500525"/>
                <a:gd name="connsiteX13" fmla="*/ 371403 w 442152"/>
                <a:gd name="connsiteY13" fmla="*/ 0 h 1500525"/>
                <a:gd name="connsiteX14" fmla="*/ 442152 w 442152"/>
                <a:gd name="connsiteY14" fmla="*/ 0 h 1500525"/>
                <a:gd name="connsiteX15" fmla="*/ 442152 w 442152"/>
                <a:gd name="connsiteY15" fmla="*/ 126646 h 1500525"/>
                <a:gd name="connsiteX16" fmla="*/ 401957 w 442152"/>
                <a:gd name="connsiteY16" fmla="*/ 126646 h 1500525"/>
                <a:gd name="connsiteX17" fmla="*/ 312722 w 442152"/>
                <a:gd name="connsiteY17" fmla="*/ 158713 h 1500525"/>
                <a:gd name="connsiteX18" fmla="*/ 282977 w 442152"/>
                <a:gd name="connsiteY18" fmla="*/ 251690 h 1500525"/>
                <a:gd name="connsiteX19" fmla="*/ 282977 w 442152"/>
                <a:gd name="connsiteY19" fmla="*/ 602777 h 1500525"/>
                <a:gd name="connsiteX20" fmla="*/ 268504 w 442152"/>
                <a:gd name="connsiteY20" fmla="*/ 690150 h 1500525"/>
                <a:gd name="connsiteX21" fmla="*/ 225903 w 442152"/>
                <a:gd name="connsiteY21" fmla="*/ 736638 h 1500525"/>
                <a:gd name="connsiteX22" fmla="*/ 152747 w 442152"/>
                <a:gd name="connsiteY22" fmla="*/ 759877 h 1500525"/>
                <a:gd name="connsiteX23" fmla="*/ 152747 w 442152"/>
                <a:gd name="connsiteY23" fmla="*/ 740639 h 1500525"/>
                <a:gd name="connsiteX24" fmla="*/ 225903 w 442152"/>
                <a:gd name="connsiteY24" fmla="*/ 763092 h 1500525"/>
                <a:gd name="connsiteX25" fmla="*/ 268504 w 442152"/>
                <a:gd name="connsiteY25" fmla="*/ 810377 h 1500525"/>
                <a:gd name="connsiteX26" fmla="*/ 282977 w 442152"/>
                <a:gd name="connsiteY26" fmla="*/ 897751 h 1500525"/>
                <a:gd name="connsiteX27" fmla="*/ 282977 w 442152"/>
                <a:gd name="connsiteY27" fmla="*/ 1248837 h 1500525"/>
                <a:gd name="connsiteX28" fmla="*/ 312722 w 442152"/>
                <a:gd name="connsiteY28" fmla="*/ 1341816 h 1500525"/>
                <a:gd name="connsiteX29" fmla="*/ 401957 w 442152"/>
                <a:gd name="connsiteY29" fmla="*/ 1373884 h 1500525"/>
                <a:gd name="connsiteX30" fmla="*/ 442152 w 442152"/>
                <a:gd name="connsiteY30" fmla="*/ 1373884 h 1500525"/>
                <a:gd name="connsiteX31" fmla="*/ 442152 w 442152"/>
                <a:gd name="connsiteY31" fmla="*/ 1500526 h 1500525"/>
                <a:gd name="connsiteX32" fmla="*/ 371403 w 442152"/>
                <a:gd name="connsiteY32" fmla="*/ 1500526 h 150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42152" h="1500525">
                  <a:moveTo>
                    <a:pt x="371403" y="1500526"/>
                  </a:moveTo>
                  <a:cubicBezTo>
                    <a:pt x="291013" y="1500526"/>
                    <a:pt x="230445" y="1480484"/>
                    <a:pt x="189719" y="1440411"/>
                  </a:cubicBezTo>
                  <a:cubicBezTo>
                    <a:pt x="148975" y="1400337"/>
                    <a:pt x="128632" y="1341266"/>
                    <a:pt x="128632" y="1263263"/>
                  </a:cubicBezTo>
                  <a:lnTo>
                    <a:pt x="128632" y="894546"/>
                  </a:lnTo>
                  <a:cubicBezTo>
                    <a:pt x="128632" y="866768"/>
                    <a:pt x="122194" y="846455"/>
                    <a:pt x="109337" y="833626"/>
                  </a:cubicBezTo>
                  <a:cubicBezTo>
                    <a:pt x="96471" y="820797"/>
                    <a:pt x="78784" y="814388"/>
                    <a:pt x="56276" y="814388"/>
                  </a:cubicBezTo>
                  <a:lnTo>
                    <a:pt x="0" y="814388"/>
                  </a:lnTo>
                  <a:lnTo>
                    <a:pt x="0" y="686139"/>
                  </a:lnTo>
                  <a:lnTo>
                    <a:pt x="56276" y="686139"/>
                  </a:lnTo>
                  <a:cubicBezTo>
                    <a:pt x="78784" y="686139"/>
                    <a:pt x="96471" y="679729"/>
                    <a:pt x="109337" y="666901"/>
                  </a:cubicBezTo>
                  <a:cubicBezTo>
                    <a:pt x="122194" y="654073"/>
                    <a:pt x="128632" y="633787"/>
                    <a:pt x="128632" y="605981"/>
                  </a:cubicBezTo>
                  <a:lnTo>
                    <a:pt x="128632" y="237260"/>
                  </a:lnTo>
                  <a:cubicBezTo>
                    <a:pt x="128632" y="158185"/>
                    <a:pt x="148975" y="98868"/>
                    <a:pt x="189719" y="59317"/>
                  </a:cubicBezTo>
                  <a:cubicBezTo>
                    <a:pt x="230445" y="19785"/>
                    <a:pt x="291013" y="0"/>
                    <a:pt x="371403" y="0"/>
                  </a:cubicBezTo>
                  <a:lnTo>
                    <a:pt x="442152" y="0"/>
                  </a:lnTo>
                  <a:lnTo>
                    <a:pt x="442152" y="126646"/>
                  </a:lnTo>
                  <a:lnTo>
                    <a:pt x="401957" y="126646"/>
                  </a:lnTo>
                  <a:cubicBezTo>
                    <a:pt x="362282" y="126646"/>
                    <a:pt x="332546" y="137345"/>
                    <a:pt x="312722" y="158713"/>
                  </a:cubicBezTo>
                  <a:cubicBezTo>
                    <a:pt x="292870" y="180100"/>
                    <a:pt x="282977" y="211084"/>
                    <a:pt x="282977" y="251690"/>
                  </a:cubicBezTo>
                  <a:lnTo>
                    <a:pt x="282977" y="602777"/>
                  </a:lnTo>
                  <a:cubicBezTo>
                    <a:pt x="282977" y="640197"/>
                    <a:pt x="278155" y="669309"/>
                    <a:pt x="268504" y="690150"/>
                  </a:cubicBezTo>
                  <a:cubicBezTo>
                    <a:pt x="258861" y="710990"/>
                    <a:pt x="244639" y="726496"/>
                    <a:pt x="225903" y="736638"/>
                  </a:cubicBezTo>
                  <a:cubicBezTo>
                    <a:pt x="207137" y="746808"/>
                    <a:pt x="182743" y="754542"/>
                    <a:pt x="152747" y="759877"/>
                  </a:cubicBezTo>
                  <a:lnTo>
                    <a:pt x="152747" y="740639"/>
                  </a:lnTo>
                  <a:cubicBezTo>
                    <a:pt x="182743" y="744928"/>
                    <a:pt x="207137" y="752421"/>
                    <a:pt x="225903" y="763092"/>
                  </a:cubicBezTo>
                  <a:cubicBezTo>
                    <a:pt x="244639" y="773780"/>
                    <a:pt x="258861" y="789537"/>
                    <a:pt x="268504" y="810377"/>
                  </a:cubicBezTo>
                  <a:cubicBezTo>
                    <a:pt x="278155" y="831218"/>
                    <a:pt x="282977" y="860348"/>
                    <a:pt x="282977" y="897751"/>
                  </a:cubicBezTo>
                  <a:lnTo>
                    <a:pt x="282977" y="1248837"/>
                  </a:lnTo>
                  <a:cubicBezTo>
                    <a:pt x="282977" y="1289441"/>
                    <a:pt x="292870" y="1320428"/>
                    <a:pt x="312722" y="1341816"/>
                  </a:cubicBezTo>
                  <a:cubicBezTo>
                    <a:pt x="332546" y="1363185"/>
                    <a:pt x="362282" y="1373884"/>
                    <a:pt x="401957" y="1373884"/>
                  </a:cubicBezTo>
                  <a:lnTo>
                    <a:pt x="442152" y="1373884"/>
                  </a:lnTo>
                  <a:lnTo>
                    <a:pt x="442152" y="1500526"/>
                  </a:lnTo>
                  <a:lnTo>
                    <a:pt x="371403" y="1500526"/>
                  </a:lnTo>
                  <a:close/>
                </a:path>
              </a:pathLst>
            </a:custGeom>
            <a:grpFill/>
            <a:ln w="9506" cap="flat">
              <a:noFill/>
              <a:prstDash val="solid"/>
              <a:miter/>
            </a:ln>
          </p:spPr>
          <p:txBody>
            <a:bodyPr rtlCol="0" anchor="ctr"/>
            <a:lstStyle/>
            <a:p>
              <a:endParaRPr lang="en-US">
                <a:solidFill>
                  <a:schemeClr val="bg2"/>
                </a:solidFill>
                <a:latin typeface="Montserrat" pitchFamily="2" charset="77"/>
              </a:endParaRPr>
            </a:p>
          </p:txBody>
        </p:sp>
        <p:sp>
          <p:nvSpPr>
            <p:cNvPr id="57" name="Freeform 56"/>
            <p:cNvSpPr/>
            <p:nvPr/>
          </p:nvSpPr>
          <p:spPr>
            <a:xfrm>
              <a:off x="11150398" y="6108700"/>
              <a:ext cx="440540" cy="1500525"/>
            </a:xfrm>
            <a:custGeom>
              <a:avLst/>
              <a:gdLst>
                <a:gd name="connsiteX0" fmla="*/ 70744 w 440540"/>
                <a:gd name="connsiteY0" fmla="*/ 1500526 h 1500525"/>
                <a:gd name="connsiteX1" fmla="*/ 0 w 440540"/>
                <a:gd name="connsiteY1" fmla="*/ 1500526 h 1500525"/>
                <a:gd name="connsiteX2" fmla="*/ 0 w 440540"/>
                <a:gd name="connsiteY2" fmla="*/ 1373884 h 1500525"/>
                <a:gd name="connsiteX3" fmla="*/ 38592 w 440540"/>
                <a:gd name="connsiteY3" fmla="*/ 1373884 h 1500525"/>
                <a:gd name="connsiteX4" fmla="*/ 131034 w 440540"/>
                <a:gd name="connsiteY4" fmla="*/ 1341816 h 1500525"/>
                <a:gd name="connsiteX5" fmla="*/ 160779 w 440540"/>
                <a:gd name="connsiteY5" fmla="*/ 1248837 h 1500525"/>
                <a:gd name="connsiteX6" fmla="*/ 160779 w 440540"/>
                <a:gd name="connsiteY6" fmla="*/ 897751 h 1500525"/>
                <a:gd name="connsiteX7" fmla="*/ 174449 w 440540"/>
                <a:gd name="connsiteY7" fmla="*/ 810377 h 1500525"/>
                <a:gd name="connsiteX8" fmla="*/ 217055 w 440540"/>
                <a:gd name="connsiteY8" fmla="*/ 763092 h 1500525"/>
                <a:gd name="connsiteX9" fmla="*/ 289407 w 440540"/>
                <a:gd name="connsiteY9" fmla="*/ 740639 h 1500525"/>
                <a:gd name="connsiteX10" fmla="*/ 289407 w 440540"/>
                <a:gd name="connsiteY10" fmla="*/ 759877 h 1500525"/>
                <a:gd name="connsiteX11" fmla="*/ 217055 w 440540"/>
                <a:gd name="connsiteY11" fmla="*/ 736638 h 1500525"/>
                <a:gd name="connsiteX12" fmla="*/ 174449 w 440540"/>
                <a:gd name="connsiteY12" fmla="*/ 690150 h 1500525"/>
                <a:gd name="connsiteX13" fmla="*/ 160779 w 440540"/>
                <a:gd name="connsiteY13" fmla="*/ 602777 h 1500525"/>
                <a:gd name="connsiteX14" fmla="*/ 160779 w 440540"/>
                <a:gd name="connsiteY14" fmla="*/ 251690 h 1500525"/>
                <a:gd name="connsiteX15" fmla="*/ 131034 w 440540"/>
                <a:gd name="connsiteY15" fmla="*/ 158713 h 1500525"/>
                <a:gd name="connsiteX16" fmla="*/ 38592 w 440540"/>
                <a:gd name="connsiteY16" fmla="*/ 126646 h 1500525"/>
                <a:gd name="connsiteX17" fmla="*/ 0 w 440540"/>
                <a:gd name="connsiteY17" fmla="*/ 126646 h 1500525"/>
                <a:gd name="connsiteX18" fmla="*/ 0 w 440540"/>
                <a:gd name="connsiteY18" fmla="*/ 0 h 1500525"/>
                <a:gd name="connsiteX19" fmla="*/ 70744 w 440540"/>
                <a:gd name="connsiteY19" fmla="*/ 0 h 1500525"/>
                <a:gd name="connsiteX20" fmla="*/ 253231 w 440540"/>
                <a:gd name="connsiteY20" fmla="*/ 59317 h 1500525"/>
                <a:gd name="connsiteX21" fmla="*/ 315138 w 440540"/>
                <a:gd name="connsiteY21" fmla="*/ 237260 h 1500525"/>
                <a:gd name="connsiteX22" fmla="*/ 315138 w 440540"/>
                <a:gd name="connsiteY22" fmla="*/ 605981 h 1500525"/>
                <a:gd name="connsiteX23" fmla="*/ 334420 w 440540"/>
                <a:gd name="connsiteY23" fmla="*/ 666901 h 1500525"/>
                <a:gd name="connsiteX24" fmla="*/ 385872 w 440540"/>
                <a:gd name="connsiteY24" fmla="*/ 686139 h 1500525"/>
                <a:gd name="connsiteX25" fmla="*/ 440541 w 440540"/>
                <a:gd name="connsiteY25" fmla="*/ 686139 h 1500525"/>
                <a:gd name="connsiteX26" fmla="*/ 440541 w 440540"/>
                <a:gd name="connsiteY26" fmla="*/ 814388 h 1500525"/>
                <a:gd name="connsiteX27" fmla="*/ 385872 w 440540"/>
                <a:gd name="connsiteY27" fmla="*/ 814388 h 1500525"/>
                <a:gd name="connsiteX28" fmla="*/ 334420 w 440540"/>
                <a:gd name="connsiteY28" fmla="*/ 833626 h 1500525"/>
                <a:gd name="connsiteX29" fmla="*/ 315138 w 440540"/>
                <a:gd name="connsiteY29" fmla="*/ 894546 h 1500525"/>
                <a:gd name="connsiteX30" fmla="*/ 315138 w 440540"/>
                <a:gd name="connsiteY30" fmla="*/ 1263263 h 1500525"/>
                <a:gd name="connsiteX31" fmla="*/ 253231 w 440540"/>
                <a:gd name="connsiteY31" fmla="*/ 1440411 h 1500525"/>
                <a:gd name="connsiteX32" fmla="*/ 70744 w 440540"/>
                <a:gd name="connsiteY32" fmla="*/ 1500526 h 150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40540" h="1500525">
                  <a:moveTo>
                    <a:pt x="70744" y="1500526"/>
                  </a:moveTo>
                  <a:lnTo>
                    <a:pt x="0" y="1500526"/>
                  </a:lnTo>
                  <a:lnTo>
                    <a:pt x="0" y="1373884"/>
                  </a:lnTo>
                  <a:lnTo>
                    <a:pt x="38592" y="1373884"/>
                  </a:lnTo>
                  <a:cubicBezTo>
                    <a:pt x="80390" y="1373884"/>
                    <a:pt x="111191" y="1363185"/>
                    <a:pt x="131034" y="1341816"/>
                  </a:cubicBezTo>
                  <a:cubicBezTo>
                    <a:pt x="150858" y="1320428"/>
                    <a:pt x="160779" y="1289441"/>
                    <a:pt x="160779" y="1248837"/>
                  </a:cubicBezTo>
                  <a:lnTo>
                    <a:pt x="160779" y="897751"/>
                  </a:lnTo>
                  <a:cubicBezTo>
                    <a:pt x="160779" y="860348"/>
                    <a:pt x="165336" y="831218"/>
                    <a:pt x="174449" y="810377"/>
                  </a:cubicBezTo>
                  <a:cubicBezTo>
                    <a:pt x="183543" y="789537"/>
                    <a:pt x="197764" y="773781"/>
                    <a:pt x="217055" y="763092"/>
                  </a:cubicBezTo>
                  <a:cubicBezTo>
                    <a:pt x="236356" y="752421"/>
                    <a:pt x="260470" y="744928"/>
                    <a:pt x="289407" y="740639"/>
                  </a:cubicBezTo>
                  <a:lnTo>
                    <a:pt x="289407" y="759877"/>
                  </a:lnTo>
                  <a:cubicBezTo>
                    <a:pt x="260470" y="754542"/>
                    <a:pt x="236356" y="746808"/>
                    <a:pt x="217055" y="736638"/>
                  </a:cubicBezTo>
                  <a:cubicBezTo>
                    <a:pt x="197764" y="726496"/>
                    <a:pt x="183543" y="710990"/>
                    <a:pt x="174449" y="690150"/>
                  </a:cubicBezTo>
                  <a:cubicBezTo>
                    <a:pt x="165336" y="669309"/>
                    <a:pt x="160779" y="640197"/>
                    <a:pt x="160779" y="602777"/>
                  </a:cubicBezTo>
                  <a:lnTo>
                    <a:pt x="160779" y="251690"/>
                  </a:lnTo>
                  <a:cubicBezTo>
                    <a:pt x="160779" y="211084"/>
                    <a:pt x="150858" y="180100"/>
                    <a:pt x="131034" y="158713"/>
                  </a:cubicBezTo>
                  <a:cubicBezTo>
                    <a:pt x="111191" y="137345"/>
                    <a:pt x="80390" y="126646"/>
                    <a:pt x="38592" y="126646"/>
                  </a:cubicBezTo>
                  <a:lnTo>
                    <a:pt x="0" y="126646"/>
                  </a:lnTo>
                  <a:lnTo>
                    <a:pt x="0" y="0"/>
                  </a:lnTo>
                  <a:lnTo>
                    <a:pt x="70744" y="0"/>
                  </a:lnTo>
                  <a:cubicBezTo>
                    <a:pt x="151143" y="0"/>
                    <a:pt x="211956" y="19785"/>
                    <a:pt x="253231" y="59317"/>
                  </a:cubicBezTo>
                  <a:cubicBezTo>
                    <a:pt x="294486" y="98868"/>
                    <a:pt x="315138" y="158185"/>
                    <a:pt x="315138" y="237260"/>
                  </a:cubicBezTo>
                  <a:lnTo>
                    <a:pt x="315138" y="605981"/>
                  </a:lnTo>
                  <a:cubicBezTo>
                    <a:pt x="315138" y="633787"/>
                    <a:pt x="321568" y="654073"/>
                    <a:pt x="334420" y="666901"/>
                  </a:cubicBezTo>
                  <a:cubicBezTo>
                    <a:pt x="347290" y="679729"/>
                    <a:pt x="364422" y="686139"/>
                    <a:pt x="385872" y="686139"/>
                  </a:cubicBezTo>
                  <a:lnTo>
                    <a:pt x="440541" y="686139"/>
                  </a:lnTo>
                  <a:lnTo>
                    <a:pt x="440541" y="814388"/>
                  </a:lnTo>
                  <a:lnTo>
                    <a:pt x="385872" y="814388"/>
                  </a:lnTo>
                  <a:cubicBezTo>
                    <a:pt x="364422" y="814388"/>
                    <a:pt x="347290" y="820797"/>
                    <a:pt x="334420" y="833626"/>
                  </a:cubicBezTo>
                  <a:cubicBezTo>
                    <a:pt x="321568" y="846455"/>
                    <a:pt x="315138" y="866768"/>
                    <a:pt x="315138" y="894546"/>
                  </a:cubicBezTo>
                  <a:lnTo>
                    <a:pt x="315138" y="1263263"/>
                  </a:lnTo>
                  <a:cubicBezTo>
                    <a:pt x="315138" y="1341266"/>
                    <a:pt x="294486" y="1400337"/>
                    <a:pt x="253231" y="1440411"/>
                  </a:cubicBezTo>
                  <a:cubicBezTo>
                    <a:pt x="211956" y="1480484"/>
                    <a:pt x="151143" y="1500526"/>
                    <a:pt x="70744" y="1500526"/>
                  </a:cubicBezTo>
                  <a:close/>
                </a:path>
              </a:pathLst>
            </a:custGeom>
            <a:grpFill/>
            <a:ln w="9506" cap="flat">
              <a:noFill/>
              <a:prstDash val="solid"/>
              <a:miter/>
            </a:ln>
          </p:spPr>
          <p:txBody>
            <a:bodyPr rtlCol="0" anchor="ctr"/>
            <a:lstStyle/>
            <a:p>
              <a:endParaRPr lang="en-US">
                <a:solidFill>
                  <a:schemeClr val="bg2"/>
                </a:solidFill>
                <a:latin typeface="Montserrat" pitchFamily="2" charset="77"/>
              </a:endParaRPr>
            </a:p>
          </p:txBody>
        </p:sp>
        <p:sp>
          <p:nvSpPr>
            <p:cNvPr id="58" name="Freeform 57"/>
            <p:cNvSpPr/>
            <p:nvPr/>
          </p:nvSpPr>
          <p:spPr>
            <a:xfrm>
              <a:off x="12184211" y="6425320"/>
              <a:ext cx="797466" cy="867283"/>
            </a:xfrm>
            <a:custGeom>
              <a:avLst/>
              <a:gdLst>
                <a:gd name="connsiteX0" fmla="*/ 450186 w 797466"/>
                <a:gd name="connsiteY0" fmla="*/ 867283 h 867283"/>
                <a:gd name="connsiteX1" fmla="*/ 217854 w 797466"/>
                <a:gd name="connsiteY1" fmla="*/ 811181 h 867283"/>
                <a:gd name="connsiteX2" fmla="*/ 57883 w 797466"/>
                <a:gd name="connsiteY2" fmla="*/ 657280 h 867283"/>
                <a:gd name="connsiteX3" fmla="*/ 0 w 797466"/>
                <a:gd name="connsiteY3" fmla="*/ 432847 h 867283"/>
                <a:gd name="connsiteX4" fmla="*/ 57883 w 797466"/>
                <a:gd name="connsiteY4" fmla="*/ 208407 h 867283"/>
                <a:gd name="connsiteX5" fmla="*/ 217854 w 797466"/>
                <a:gd name="connsiteY5" fmla="*/ 55307 h 867283"/>
                <a:gd name="connsiteX6" fmla="*/ 450186 w 797466"/>
                <a:gd name="connsiteY6" fmla="*/ 0 h 867283"/>
                <a:gd name="connsiteX7" fmla="*/ 656787 w 797466"/>
                <a:gd name="connsiteY7" fmla="*/ 45692 h 867283"/>
                <a:gd name="connsiteX8" fmla="*/ 797467 w 797466"/>
                <a:gd name="connsiteY8" fmla="*/ 181156 h 867283"/>
                <a:gd name="connsiteX9" fmla="*/ 680102 w 797466"/>
                <a:gd name="connsiteY9" fmla="*/ 256498 h 867283"/>
                <a:gd name="connsiteX10" fmla="*/ 577996 w 797466"/>
                <a:gd name="connsiteY10" fmla="*/ 164318 h 867283"/>
                <a:gd name="connsiteX11" fmla="*/ 448579 w 797466"/>
                <a:gd name="connsiteY11" fmla="*/ 134659 h 867283"/>
                <a:gd name="connsiteX12" fmla="*/ 299052 w 797466"/>
                <a:gd name="connsiteY12" fmla="*/ 171533 h 867283"/>
                <a:gd name="connsiteX13" fmla="*/ 194549 w 797466"/>
                <a:gd name="connsiteY13" fmla="*/ 274939 h 867283"/>
                <a:gd name="connsiteX14" fmla="*/ 155957 w 797466"/>
                <a:gd name="connsiteY14" fmla="*/ 432847 h 867283"/>
                <a:gd name="connsiteX15" fmla="*/ 194549 w 797466"/>
                <a:gd name="connsiteY15" fmla="*/ 591551 h 867283"/>
                <a:gd name="connsiteX16" fmla="*/ 299052 w 797466"/>
                <a:gd name="connsiteY16" fmla="*/ 695751 h 867283"/>
                <a:gd name="connsiteX17" fmla="*/ 448579 w 797466"/>
                <a:gd name="connsiteY17" fmla="*/ 732628 h 867283"/>
                <a:gd name="connsiteX18" fmla="*/ 577996 w 797466"/>
                <a:gd name="connsiteY18" fmla="*/ 702969 h 867283"/>
                <a:gd name="connsiteX19" fmla="*/ 680102 w 797466"/>
                <a:gd name="connsiteY19" fmla="*/ 610789 h 867283"/>
                <a:gd name="connsiteX20" fmla="*/ 797467 w 797466"/>
                <a:gd name="connsiteY20" fmla="*/ 684540 h 867283"/>
                <a:gd name="connsiteX21" fmla="*/ 656787 w 797466"/>
                <a:gd name="connsiteY21" fmla="*/ 820002 h 867283"/>
                <a:gd name="connsiteX22" fmla="*/ 450186 w 797466"/>
                <a:gd name="connsiteY22" fmla="*/ 867283 h 86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7466" h="867283">
                  <a:moveTo>
                    <a:pt x="450186" y="867283"/>
                  </a:moveTo>
                  <a:cubicBezTo>
                    <a:pt x="363366" y="867283"/>
                    <a:pt x="285906" y="848608"/>
                    <a:pt x="217854" y="811181"/>
                  </a:cubicBezTo>
                  <a:cubicBezTo>
                    <a:pt x="149774" y="773782"/>
                    <a:pt x="96466" y="722488"/>
                    <a:pt x="57883" y="657280"/>
                  </a:cubicBezTo>
                  <a:cubicBezTo>
                    <a:pt x="19291" y="592106"/>
                    <a:pt x="0" y="517284"/>
                    <a:pt x="0" y="432847"/>
                  </a:cubicBezTo>
                  <a:cubicBezTo>
                    <a:pt x="0" y="348428"/>
                    <a:pt x="19291" y="273605"/>
                    <a:pt x="57883" y="208407"/>
                  </a:cubicBezTo>
                  <a:cubicBezTo>
                    <a:pt x="96466" y="143226"/>
                    <a:pt x="149774" y="92181"/>
                    <a:pt x="217854" y="55307"/>
                  </a:cubicBezTo>
                  <a:cubicBezTo>
                    <a:pt x="285906" y="18433"/>
                    <a:pt x="363366" y="0"/>
                    <a:pt x="450186" y="0"/>
                  </a:cubicBezTo>
                  <a:cubicBezTo>
                    <a:pt x="527351" y="0"/>
                    <a:pt x="596212" y="15228"/>
                    <a:pt x="656787" y="45692"/>
                  </a:cubicBezTo>
                  <a:cubicBezTo>
                    <a:pt x="717334" y="76148"/>
                    <a:pt x="764230" y="121312"/>
                    <a:pt x="797467" y="181156"/>
                  </a:cubicBezTo>
                  <a:lnTo>
                    <a:pt x="680102" y="256498"/>
                  </a:lnTo>
                  <a:cubicBezTo>
                    <a:pt x="652212" y="214817"/>
                    <a:pt x="618195" y="184112"/>
                    <a:pt x="577996" y="164318"/>
                  </a:cubicBezTo>
                  <a:cubicBezTo>
                    <a:pt x="537805" y="144561"/>
                    <a:pt x="494648" y="134659"/>
                    <a:pt x="448579" y="134659"/>
                  </a:cubicBezTo>
                  <a:cubicBezTo>
                    <a:pt x="392836" y="134659"/>
                    <a:pt x="342981" y="146960"/>
                    <a:pt x="299052" y="171533"/>
                  </a:cubicBezTo>
                  <a:cubicBezTo>
                    <a:pt x="255086" y="196134"/>
                    <a:pt x="220270" y="230600"/>
                    <a:pt x="194549" y="274939"/>
                  </a:cubicBezTo>
                  <a:cubicBezTo>
                    <a:pt x="168817" y="319298"/>
                    <a:pt x="155957" y="371927"/>
                    <a:pt x="155957" y="432847"/>
                  </a:cubicBezTo>
                  <a:cubicBezTo>
                    <a:pt x="155957" y="493766"/>
                    <a:pt x="168817" y="546665"/>
                    <a:pt x="194549" y="591551"/>
                  </a:cubicBezTo>
                  <a:cubicBezTo>
                    <a:pt x="220270" y="636433"/>
                    <a:pt x="255086" y="671185"/>
                    <a:pt x="299052" y="695751"/>
                  </a:cubicBezTo>
                  <a:cubicBezTo>
                    <a:pt x="342981" y="720354"/>
                    <a:pt x="392836" y="732628"/>
                    <a:pt x="448579" y="732628"/>
                  </a:cubicBezTo>
                  <a:cubicBezTo>
                    <a:pt x="494648" y="732628"/>
                    <a:pt x="537805" y="722754"/>
                    <a:pt x="577996" y="702969"/>
                  </a:cubicBezTo>
                  <a:cubicBezTo>
                    <a:pt x="618195" y="683202"/>
                    <a:pt x="652212" y="652471"/>
                    <a:pt x="680102" y="610789"/>
                  </a:cubicBezTo>
                  <a:lnTo>
                    <a:pt x="797467" y="684540"/>
                  </a:lnTo>
                  <a:cubicBezTo>
                    <a:pt x="764230" y="743326"/>
                    <a:pt x="717334" y="788493"/>
                    <a:pt x="656787" y="820002"/>
                  </a:cubicBezTo>
                  <a:cubicBezTo>
                    <a:pt x="596212" y="851529"/>
                    <a:pt x="527351" y="867283"/>
                    <a:pt x="450186" y="867283"/>
                  </a:cubicBezTo>
                  <a:close/>
                </a:path>
              </a:pathLst>
            </a:custGeom>
            <a:grpFill/>
            <a:ln w="9506" cap="flat">
              <a:noFill/>
              <a:prstDash val="solid"/>
              <a:miter/>
            </a:ln>
          </p:spPr>
          <p:txBody>
            <a:bodyPr rtlCol="0" anchor="ctr"/>
            <a:lstStyle/>
            <a:p>
              <a:endParaRPr lang="en-US">
                <a:solidFill>
                  <a:schemeClr val="bg2"/>
                </a:solidFill>
                <a:latin typeface="Montserrat" pitchFamily="2" charset="77"/>
              </a:endParaRPr>
            </a:p>
          </p:txBody>
        </p:sp>
        <p:sp>
          <p:nvSpPr>
            <p:cNvPr id="59" name="Freeform 58"/>
            <p:cNvSpPr/>
            <p:nvPr/>
          </p:nvSpPr>
          <p:spPr>
            <a:xfrm>
              <a:off x="13073321" y="6425320"/>
              <a:ext cx="720292" cy="867282"/>
            </a:xfrm>
            <a:custGeom>
              <a:avLst/>
              <a:gdLst>
                <a:gd name="connsiteX0" fmla="*/ 352113 w 720292"/>
                <a:gd name="connsiteY0" fmla="*/ 867283 h 867282"/>
                <a:gd name="connsiteX1" fmla="*/ 150335 w 720292"/>
                <a:gd name="connsiteY1" fmla="*/ 838430 h 867282"/>
                <a:gd name="connsiteX2" fmla="*/ 0 w 720292"/>
                <a:gd name="connsiteY2" fmla="*/ 767901 h 867282"/>
                <a:gd name="connsiteX3" fmla="*/ 64314 w 720292"/>
                <a:gd name="connsiteY3" fmla="*/ 646059 h 867282"/>
                <a:gd name="connsiteX4" fmla="*/ 199362 w 720292"/>
                <a:gd name="connsiteY4" fmla="*/ 708583 h 867282"/>
                <a:gd name="connsiteX5" fmla="*/ 363366 w 720292"/>
                <a:gd name="connsiteY5" fmla="*/ 734230 h 867282"/>
                <a:gd name="connsiteX6" fmla="*/ 518514 w 720292"/>
                <a:gd name="connsiteY6" fmla="*/ 703774 h 867282"/>
                <a:gd name="connsiteX7" fmla="*/ 565953 w 720292"/>
                <a:gd name="connsiteY7" fmla="*/ 618809 h 867282"/>
                <a:gd name="connsiteX8" fmla="*/ 537016 w 720292"/>
                <a:gd name="connsiteY8" fmla="*/ 556287 h 867282"/>
                <a:gd name="connsiteX9" fmla="*/ 460631 w 720292"/>
                <a:gd name="connsiteY9" fmla="*/ 522618 h 867282"/>
                <a:gd name="connsiteX10" fmla="*/ 355328 w 720292"/>
                <a:gd name="connsiteY10" fmla="*/ 502574 h 867282"/>
                <a:gd name="connsiteX11" fmla="*/ 239561 w 720292"/>
                <a:gd name="connsiteY11" fmla="*/ 480131 h 867282"/>
                <a:gd name="connsiteX12" fmla="*/ 133450 w 720292"/>
                <a:gd name="connsiteY12" fmla="*/ 441664 h 867282"/>
                <a:gd name="connsiteX13" fmla="*/ 56276 w 720292"/>
                <a:gd name="connsiteY13" fmla="*/ 372723 h 867282"/>
                <a:gd name="connsiteX14" fmla="*/ 27329 w 720292"/>
                <a:gd name="connsiteY14" fmla="*/ 254895 h 867282"/>
                <a:gd name="connsiteX15" fmla="*/ 70744 w 720292"/>
                <a:gd name="connsiteY15" fmla="*/ 120236 h 867282"/>
                <a:gd name="connsiteX16" fmla="*/ 193750 w 720292"/>
                <a:gd name="connsiteY16" fmla="*/ 31260 h 867282"/>
                <a:gd name="connsiteX17" fmla="*/ 382657 w 720292"/>
                <a:gd name="connsiteY17" fmla="*/ 0 h 867282"/>
                <a:gd name="connsiteX18" fmla="*/ 552283 w 720292"/>
                <a:gd name="connsiteY18" fmla="*/ 20034 h 867282"/>
                <a:gd name="connsiteX19" fmla="*/ 692963 w 720292"/>
                <a:gd name="connsiteY19" fmla="*/ 76952 h 867282"/>
                <a:gd name="connsiteX20" fmla="*/ 627042 w 720292"/>
                <a:gd name="connsiteY20" fmla="*/ 198783 h 867282"/>
                <a:gd name="connsiteX21" fmla="*/ 506462 w 720292"/>
                <a:gd name="connsiteY21" fmla="*/ 145884 h 867282"/>
                <a:gd name="connsiteX22" fmla="*/ 381050 w 720292"/>
                <a:gd name="connsiteY22" fmla="*/ 131453 h 867282"/>
                <a:gd name="connsiteX23" fmla="*/ 229916 w 720292"/>
                <a:gd name="connsiteY23" fmla="*/ 164317 h 867282"/>
                <a:gd name="connsiteX24" fmla="*/ 180071 w 720292"/>
                <a:gd name="connsiteY24" fmla="*/ 248485 h 867282"/>
                <a:gd name="connsiteX25" fmla="*/ 209816 w 720292"/>
                <a:gd name="connsiteY25" fmla="*/ 315009 h 867282"/>
                <a:gd name="connsiteX26" fmla="*/ 286991 w 720292"/>
                <a:gd name="connsiteY26" fmla="*/ 351086 h 867282"/>
                <a:gd name="connsiteX27" fmla="*/ 392313 w 720292"/>
                <a:gd name="connsiteY27" fmla="*/ 372723 h 867282"/>
                <a:gd name="connsiteX28" fmla="*/ 508070 w 720292"/>
                <a:gd name="connsiteY28" fmla="*/ 395166 h 867282"/>
                <a:gd name="connsiteX29" fmla="*/ 613382 w 720292"/>
                <a:gd name="connsiteY29" fmla="*/ 432846 h 867282"/>
                <a:gd name="connsiteX30" fmla="*/ 690547 w 720292"/>
                <a:gd name="connsiteY30" fmla="*/ 500175 h 867282"/>
                <a:gd name="connsiteX31" fmla="*/ 720292 w 720292"/>
                <a:gd name="connsiteY31" fmla="*/ 615596 h 867282"/>
                <a:gd name="connsiteX32" fmla="*/ 675279 w 720292"/>
                <a:gd name="connsiteY32" fmla="*/ 748656 h 867282"/>
                <a:gd name="connsiteX33" fmla="*/ 548260 w 720292"/>
                <a:gd name="connsiteY33" fmla="*/ 836021 h 867282"/>
                <a:gd name="connsiteX34" fmla="*/ 352113 w 720292"/>
                <a:gd name="connsiteY34" fmla="*/ 867283 h 867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0292" h="867282">
                  <a:moveTo>
                    <a:pt x="352113" y="867283"/>
                  </a:moveTo>
                  <a:cubicBezTo>
                    <a:pt x="281369" y="867283"/>
                    <a:pt x="214087" y="857674"/>
                    <a:pt x="150335" y="838430"/>
                  </a:cubicBezTo>
                  <a:cubicBezTo>
                    <a:pt x="86544" y="819195"/>
                    <a:pt x="36423" y="795691"/>
                    <a:pt x="0" y="767901"/>
                  </a:cubicBezTo>
                  <a:lnTo>
                    <a:pt x="64314" y="646059"/>
                  </a:lnTo>
                  <a:cubicBezTo>
                    <a:pt x="100737" y="670653"/>
                    <a:pt x="145759" y="691491"/>
                    <a:pt x="199362" y="708583"/>
                  </a:cubicBezTo>
                  <a:cubicBezTo>
                    <a:pt x="252955" y="725693"/>
                    <a:pt x="307614" y="734230"/>
                    <a:pt x="363366" y="734230"/>
                  </a:cubicBezTo>
                  <a:cubicBezTo>
                    <a:pt x="435157" y="734230"/>
                    <a:pt x="486885" y="724090"/>
                    <a:pt x="518514" y="703774"/>
                  </a:cubicBezTo>
                  <a:cubicBezTo>
                    <a:pt x="550115" y="683476"/>
                    <a:pt x="565953" y="655155"/>
                    <a:pt x="565953" y="618809"/>
                  </a:cubicBezTo>
                  <a:cubicBezTo>
                    <a:pt x="565953" y="592105"/>
                    <a:pt x="556298" y="571264"/>
                    <a:pt x="537016" y="556287"/>
                  </a:cubicBezTo>
                  <a:cubicBezTo>
                    <a:pt x="517715" y="541328"/>
                    <a:pt x="492231" y="530112"/>
                    <a:pt x="460631" y="522618"/>
                  </a:cubicBezTo>
                  <a:cubicBezTo>
                    <a:pt x="429012" y="515152"/>
                    <a:pt x="393920" y="508465"/>
                    <a:pt x="355328" y="502574"/>
                  </a:cubicBezTo>
                  <a:cubicBezTo>
                    <a:pt x="316736" y="496720"/>
                    <a:pt x="278154" y="489227"/>
                    <a:pt x="239561" y="480131"/>
                  </a:cubicBezTo>
                  <a:cubicBezTo>
                    <a:pt x="200969" y="471063"/>
                    <a:pt x="165612" y="458243"/>
                    <a:pt x="133450" y="441664"/>
                  </a:cubicBezTo>
                  <a:cubicBezTo>
                    <a:pt x="101298" y="425103"/>
                    <a:pt x="75567" y="402131"/>
                    <a:pt x="56276" y="372723"/>
                  </a:cubicBezTo>
                  <a:cubicBezTo>
                    <a:pt x="36984" y="343343"/>
                    <a:pt x="27329" y="304070"/>
                    <a:pt x="27329" y="254895"/>
                  </a:cubicBezTo>
                  <a:cubicBezTo>
                    <a:pt x="27329" y="203599"/>
                    <a:pt x="41807" y="158704"/>
                    <a:pt x="70744" y="120236"/>
                  </a:cubicBezTo>
                  <a:cubicBezTo>
                    <a:pt x="99691" y="81760"/>
                    <a:pt x="140680" y="52101"/>
                    <a:pt x="193750" y="31260"/>
                  </a:cubicBezTo>
                  <a:cubicBezTo>
                    <a:pt x="246801" y="10420"/>
                    <a:pt x="309754" y="0"/>
                    <a:pt x="382657" y="0"/>
                  </a:cubicBezTo>
                  <a:cubicBezTo>
                    <a:pt x="438372" y="0"/>
                    <a:pt x="494933" y="6687"/>
                    <a:pt x="552283" y="20034"/>
                  </a:cubicBezTo>
                  <a:cubicBezTo>
                    <a:pt x="609605" y="33409"/>
                    <a:pt x="656511" y="52379"/>
                    <a:pt x="692963" y="76952"/>
                  </a:cubicBezTo>
                  <a:lnTo>
                    <a:pt x="627042" y="198783"/>
                  </a:lnTo>
                  <a:cubicBezTo>
                    <a:pt x="588459" y="173135"/>
                    <a:pt x="548260" y="155499"/>
                    <a:pt x="506462" y="145884"/>
                  </a:cubicBezTo>
                  <a:cubicBezTo>
                    <a:pt x="464655" y="136261"/>
                    <a:pt x="422857" y="131453"/>
                    <a:pt x="381050" y="131453"/>
                  </a:cubicBezTo>
                  <a:cubicBezTo>
                    <a:pt x="313521" y="131453"/>
                    <a:pt x="263133" y="142430"/>
                    <a:pt x="229916" y="164317"/>
                  </a:cubicBezTo>
                  <a:cubicBezTo>
                    <a:pt x="196679" y="186241"/>
                    <a:pt x="180071" y="214287"/>
                    <a:pt x="180071" y="248485"/>
                  </a:cubicBezTo>
                  <a:cubicBezTo>
                    <a:pt x="180071" y="277338"/>
                    <a:pt x="189973" y="299530"/>
                    <a:pt x="209816" y="315009"/>
                  </a:cubicBezTo>
                  <a:cubicBezTo>
                    <a:pt x="229640" y="330513"/>
                    <a:pt x="255362" y="342546"/>
                    <a:pt x="286991" y="351086"/>
                  </a:cubicBezTo>
                  <a:cubicBezTo>
                    <a:pt x="318601" y="359654"/>
                    <a:pt x="353720" y="366860"/>
                    <a:pt x="392313" y="372723"/>
                  </a:cubicBezTo>
                  <a:cubicBezTo>
                    <a:pt x="430885" y="378614"/>
                    <a:pt x="469478" y="386098"/>
                    <a:pt x="508070" y="395166"/>
                  </a:cubicBezTo>
                  <a:cubicBezTo>
                    <a:pt x="546652" y="404262"/>
                    <a:pt x="581753" y="416813"/>
                    <a:pt x="613382" y="432846"/>
                  </a:cubicBezTo>
                  <a:cubicBezTo>
                    <a:pt x="644982" y="448870"/>
                    <a:pt x="670704" y="471313"/>
                    <a:pt x="690547" y="500175"/>
                  </a:cubicBezTo>
                  <a:cubicBezTo>
                    <a:pt x="710371" y="529028"/>
                    <a:pt x="720292" y="567505"/>
                    <a:pt x="720292" y="615596"/>
                  </a:cubicBezTo>
                  <a:cubicBezTo>
                    <a:pt x="720292" y="666897"/>
                    <a:pt x="705272" y="711257"/>
                    <a:pt x="675279" y="748656"/>
                  </a:cubicBezTo>
                  <a:cubicBezTo>
                    <a:pt x="645249" y="786083"/>
                    <a:pt x="602928" y="815182"/>
                    <a:pt x="548260" y="836021"/>
                  </a:cubicBezTo>
                  <a:cubicBezTo>
                    <a:pt x="493592" y="856868"/>
                    <a:pt x="428203" y="867283"/>
                    <a:pt x="352113" y="867283"/>
                  </a:cubicBezTo>
                  <a:close/>
                </a:path>
              </a:pathLst>
            </a:custGeom>
            <a:grpFill/>
            <a:ln w="9506" cap="flat">
              <a:noFill/>
              <a:prstDash val="solid"/>
              <a:miter/>
            </a:ln>
          </p:spPr>
          <p:txBody>
            <a:bodyPr rtlCol="0" anchor="ctr"/>
            <a:lstStyle/>
            <a:p>
              <a:endParaRPr lang="en-US">
                <a:solidFill>
                  <a:schemeClr val="bg2"/>
                </a:solidFill>
                <a:latin typeface="Montserrat" pitchFamily="2" charset="77"/>
              </a:endParaRPr>
            </a:p>
          </p:txBody>
        </p:sp>
        <p:sp>
          <p:nvSpPr>
            <p:cNvPr id="60" name="Freeform 59"/>
            <p:cNvSpPr/>
            <p:nvPr/>
          </p:nvSpPr>
          <p:spPr>
            <a:xfrm>
              <a:off x="13878816" y="6425320"/>
              <a:ext cx="720292" cy="867282"/>
            </a:xfrm>
            <a:custGeom>
              <a:avLst/>
              <a:gdLst>
                <a:gd name="connsiteX0" fmla="*/ 352113 w 720292"/>
                <a:gd name="connsiteY0" fmla="*/ 867283 h 867282"/>
                <a:gd name="connsiteX1" fmla="*/ 150335 w 720292"/>
                <a:gd name="connsiteY1" fmla="*/ 838430 h 867282"/>
                <a:gd name="connsiteX2" fmla="*/ 0 w 720292"/>
                <a:gd name="connsiteY2" fmla="*/ 767901 h 867282"/>
                <a:gd name="connsiteX3" fmla="*/ 64314 w 720292"/>
                <a:gd name="connsiteY3" fmla="*/ 646059 h 867282"/>
                <a:gd name="connsiteX4" fmla="*/ 199362 w 720292"/>
                <a:gd name="connsiteY4" fmla="*/ 708583 h 867282"/>
                <a:gd name="connsiteX5" fmla="*/ 363357 w 720292"/>
                <a:gd name="connsiteY5" fmla="*/ 734230 h 867282"/>
                <a:gd name="connsiteX6" fmla="*/ 518514 w 720292"/>
                <a:gd name="connsiteY6" fmla="*/ 703774 h 867282"/>
                <a:gd name="connsiteX7" fmla="*/ 565943 w 720292"/>
                <a:gd name="connsiteY7" fmla="*/ 618809 h 867282"/>
                <a:gd name="connsiteX8" fmla="*/ 537006 w 720292"/>
                <a:gd name="connsiteY8" fmla="*/ 556287 h 867282"/>
                <a:gd name="connsiteX9" fmla="*/ 460631 w 720292"/>
                <a:gd name="connsiteY9" fmla="*/ 522618 h 867282"/>
                <a:gd name="connsiteX10" fmla="*/ 355328 w 720292"/>
                <a:gd name="connsiteY10" fmla="*/ 502574 h 867282"/>
                <a:gd name="connsiteX11" fmla="*/ 239561 w 720292"/>
                <a:gd name="connsiteY11" fmla="*/ 480131 h 867282"/>
                <a:gd name="connsiteX12" fmla="*/ 133441 w 720292"/>
                <a:gd name="connsiteY12" fmla="*/ 441664 h 867282"/>
                <a:gd name="connsiteX13" fmla="*/ 56276 w 720292"/>
                <a:gd name="connsiteY13" fmla="*/ 372723 h 867282"/>
                <a:gd name="connsiteX14" fmla="*/ 27329 w 720292"/>
                <a:gd name="connsiteY14" fmla="*/ 254895 h 867282"/>
                <a:gd name="connsiteX15" fmla="*/ 70744 w 720292"/>
                <a:gd name="connsiteY15" fmla="*/ 120236 h 867282"/>
                <a:gd name="connsiteX16" fmla="*/ 193740 w 720292"/>
                <a:gd name="connsiteY16" fmla="*/ 31260 h 867282"/>
                <a:gd name="connsiteX17" fmla="*/ 382657 w 720292"/>
                <a:gd name="connsiteY17" fmla="*/ 0 h 867282"/>
                <a:gd name="connsiteX18" fmla="*/ 552283 w 720292"/>
                <a:gd name="connsiteY18" fmla="*/ 20034 h 867282"/>
                <a:gd name="connsiteX19" fmla="*/ 692963 w 720292"/>
                <a:gd name="connsiteY19" fmla="*/ 76952 h 867282"/>
                <a:gd name="connsiteX20" fmla="*/ 627042 w 720292"/>
                <a:gd name="connsiteY20" fmla="*/ 198783 h 867282"/>
                <a:gd name="connsiteX21" fmla="*/ 506452 w 720292"/>
                <a:gd name="connsiteY21" fmla="*/ 145884 h 867282"/>
                <a:gd name="connsiteX22" fmla="*/ 381050 w 720292"/>
                <a:gd name="connsiteY22" fmla="*/ 131453 h 867282"/>
                <a:gd name="connsiteX23" fmla="*/ 229916 w 720292"/>
                <a:gd name="connsiteY23" fmla="*/ 164317 h 867282"/>
                <a:gd name="connsiteX24" fmla="*/ 180071 w 720292"/>
                <a:gd name="connsiteY24" fmla="*/ 248485 h 867282"/>
                <a:gd name="connsiteX25" fmla="*/ 209816 w 720292"/>
                <a:gd name="connsiteY25" fmla="*/ 315009 h 867282"/>
                <a:gd name="connsiteX26" fmla="*/ 286990 w 720292"/>
                <a:gd name="connsiteY26" fmla="*/ 351086 h 867282"/>
                <a:gd name="connsiteX27" fmla="*/ 392303 w 720292"/>
                <a:gd name="connsiteY27" fmla="*/ 372723 h 867282"/>
                <a:gd name="connsiteX28" fmla="*/ 508060 w 720292"/>
                <a:gd name="connsiteY28" fmla="*/ 395166 h 867282"/>
                <a:gd name="connsiteX29" fmla="*/ 613382 w 720292"/>
                <a:gd name="connsiteY29" fmla="*/ 432846 h 867282"/>
                <a:gd name="connsiteX30" fmla="*/ 690547 w 720292"/>
                <a:gd name="connsiteY30" fmla="*/ 500175 h 867282"/>
                <a:gd name="connsiteX31" fmla="*/ 720292 w 720292"/>
                <a:gd name="connsiteY31" fmla="*/ 615596 h 867282"/>
                <a:gd name="connsiteX32" fmla="*/ 675270 w 720292"/>
                <a:gd name="connsiteY32" fmla="*/ 748656 h 867282"/>
                <a:gd name="connsiteX33" fmla="*/ 548260 w 720292"/>
                <a:gd name="connsiteY33" fmla="*/ 836021 h 867282"/>
                <a:gd name="connsiteX34" fmla="*/ 352113 w 720292"/>
                <a:gd name="connsiteY34" fmla="*/ 867283 h 867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0292" h="867282">
                  <a:moveTo>
                    <a:pt x="352113" y="867283"/>
                  </a:moveTo>
                  <a:cubicBezTo>
                    <a:pt x="281359" y="867283"/>
                    <a:pt x="214087" y="857674"/>
                    <a:pt x="150335" y="838430"/>
                  </a:cubicBezTo>
                  <a:cubicBezTo>
                    <a:pt x="86544" y="819195"/>
                    <a:pt x="36423" y="795691"/>
                    <a:pt x="0" y="767901"/>
                  </a:cubicBezTo>
                  <a:lnTo>
                    <a:pt x="64314" y="646059"/>
                  </a:lnTo>
                  <a:cubicBezTo>
                    <a:pt x="100737" y="670653"/>
                    <a:pt x="145750" y="691491"/>
                    <a:pt x="199362" y="708583"/>
                  </a:cubicBezTo>
                  <a:cubicBezTo>
                    <a:pt x="252955" y="725693"/>
                    <a:pt x="307613" y="734230"/>
                    <a:pt x="363357" y="734230"/>
                  </a:cubicBezTo>
                  <a:cubicBezTo>
                    <a:pt x="435157" y="734230"/>
                    <a:pt x="486885" y="724090"/>
                    <a:pt x="518514" y="703774"/>
                  </a:cubicBezTo>
                  <a:cubicBezTo>
                    <a:pt x="550115" y="683476"/>
                    <a:pt x="565943" y="655155"/>
                    <a:pt x="565943" y="618809"/>
                  </a:cubicBezTo>
                  <a:cubicBezTo>
                    <a:pt x="565943" y="592105"/>
                    <a:pt x="556298" y="571264"/>
                    <a:pt x="537006" y="556287"/>
                  </a:cubicBezTo>
                  <a:cubicBezTo>
                    <a:pt x="517715" y="541328"/>
                    <a:pt x="492231" y="530112"/>
                    <a:pt x="460631" y="522618"/>
                  </a:cubicBezTo>
                  <a:cubicBezTo>
                    <a:pt x="429011" y="515152"/>
                    <a:pt x="393911" y="508465"/>
                    <a:pt x="355328" y="502574"/>
                  </a:cubicBezTo>
                  <a:cubicBezTo>
                    <a:pt x="316736" y="496720"/>
                    <a:pt x="278144" y="489227"/>
                    <a:pt x="239561" y="480131"/>
                  </a:cubicBezTo>
                  <a:cubicBezTo>
                    <a:pt x="200969" y="471063"/>
                    <a:pt x="165602" y="458243"/>
                    <a:pt x="133441" y="441664"/>
                  </a:cubicBezTo>
                  <a:cubicBezTo>
                    <a:pt x="101298" y="425103"/>
                    <a:pt x="75567" y="402131"/>
                    <a:pt x="56276" y="372723"/>
                  </a:cubicBezTo>
                  <a:cubicBezTo>
                    <a:pt x="36984" y="343343"/>
                    <a:pt x="27329" y="304070"/>
                    <a:pt x="27329" y="254895"/>
                  </a:cubicBezTo>
                  <a:cubicBezTo>
                    <a:pt x="27329" y="203599"/>
                    <a:pt x="41807" y="158704"/>
                    <a:pt x="70744" y="120236"/>
                  </a:cubicBezTo>
                  <a:cubicBezTo>
                    <a:pt x="99690" y="81760"/>
                    <a:pt x="140680" y="52101"/>
                    <a:pt x="193740" y="31260"/>
                  </a:cubicBezTo>
                  <a:cubicBezTo>
                    <a:pt x="246791" y="10420"/>
                    <a:pt x="309754" y="0"/>
                    <a:pt x="382657" y="0"/>
                  </a:cubicBezTo>
                  <a:cubicBezTo>
                    <a:pt x="438372" y="0"/>
                    <a:pt x="494923" y="6687"/>
                    <a:pt x="552283" y="20034"/>
                  </a:cubicBezTo>
                  <a:cubicBezTo>
                    <a:pt x="609605" y="33409"/>
                    <a:pt x="656511" y="52379"/>
                    <a:pt x="692963" y="76952"/>
                  </a:cubicBezTo>
                  <a:lnTo>
                    <a:pt x="627042" y="198783"/>
                  </a:lnTo>
                  <a:cubicBezTo>
                    <a:pt x="588450" y="173135"/>
                    <a:pt x="548260" y="155499"/>
                    <a:pt x="506452" y="145884"/>
                  </a:cubicBezTo>
                  <a:cubicBezTo>
                    <a:pt x="464655" y="136261"/>
                    <a:pt x="422847" y="131453"/>
                    <a:pt x="381050" y="131453"/>
                  </a:cubicBezTo>
                  <a:cubicBezTo>
                    <a:pt x="313521" y="131453"/>
                    <a:pt x="263124" y="142430"/>
                    <a:pt x="229916" y="164317"/>
                  </a:cubicBezTo>
                  <a:cubicBezTo>
                    <a:pt x="196679" y="186241"/>
                    <a:pt x="180071" y="214287"/>
                    <a:pt x="180071" y="248485"/>
                  </a:cubicBezTo>
                  <a:cubicBezTo>
                    <a:pt x="180071" y="277338"/>
                    <a:pt x="189973" y="299530"/>
                    <a:pt x="209816" y="315009"/>
                  </a:cubicBezTo>
                  <a:cubicBezTo>
                    <a:pt x="229640" y="330513"/>
                    <a:pt x="255362" y="342546"/>
                    <a:pt x="286990" y="351086"/>
                  </a:cubicBezTo>
                  <a:cubicBezTo>
                    <a:pt x="318591" y="359654"/>
                    <a:pt x="353720" y="366860"/>
                    <a:pt x="392303" y="372723"/>
                  </a:cubicBezTo>
                  <a:cubicBezTo>
                    <a:pt x="430885" y="378614"/>
                    <a:pt x="469478" y="386098"/>
                    <a:pt x="508060" y="395166"/>
                  </a:cubicBezTo>
                  <a:cubicBezTo>
                    <a:pt x="546652" y="404262"/>
                    <a:pt x="581743" y="416813"/>
                    <a:pt x="613382" y="432846"/>
                  </a:cubicBezTo>
                  <a:cubicBezTo>
                    <a:pt x="644982" y="448870"/>
                    <a:pt x="670704" y="471313"/>
                    <a:pt x="690547" y="500175"/>
                  </a:cubicBezTo>
                  <a:cubicBezTo>
                    <a:pt x="710371" y="529028"/>
                    <a:pt x="720292" y="567505"/>
                    <a:pt x="720292" y="615596"/>
                  </a:cubicBezTo>
                  <a:cubicBezTo>
                    <a:pt x="720292" y="666897"/>
                    <a:pt x="705272" y="711257"/>
                    <a:pt x="675270" y="748656"/>
                  </a:cubicBezTo>
                  <a:cubicBezTo>
                    <a:pt x="645249" y="786083"/>
                    <a:pt x="602928" y="815182"/>
                    <a:pt x="548260" y="836021"/>
                  </a:cubicBezTo>
                  <a:cubicBezTo>
                    <a:pt x="493591" y="856868"/>
                    <a:pt x="428203" y="867283"/>
                    <a:pt x="352113" y="867283"/>
                  </a:cubicBezTo>
                  <a:close/>
                </a:path>
              </a:pathLst>
            </a:custGeom>
            <a:grpFill/>
            <a:ln w="9506" cap="flat">
              <a:noFill/>
              <a:prstDash val="solid"/>
              <a:miter/>
            </a:ln>
          </p:spPr>
          <p:txBody>
            <a:bodyPr rtlCol="0" anchor="ctr"/>
            <a:lstStyle/>
            <a:p>
              <a:endParaRPr lang="en-US">
                <a:solidFill>
                  <a:schemeClr val="bg2"/>
                </a:solidFill>
                <a:latin typeface="Montserrat" pitchFamily="2" charset="77"/>
              </a:endParaRPr>
            </a:p>
          </p:txBody>
        </p:sp>
      </p:grpSp>
      <p:grpSp>
        <p:nvGrpSpPr>
          <p:cNvPr id="2" name="Group 1"/>
          <p:cNvGrpSpPr/>
          <p:nvPr/>
        </p:nvGrpSpPr>
        <p:grpSpPr>
          <a:xfrm>
            <a:off x="18871471" y="4717897"/>
            <a:ext cx="2884669" cy="2283280"/>
            <a:chOff x="17997267" y="4657205"/>
            <a:chExt cx="2884669" cy="2200795"/>
          </a:xfrm>
        </p:grpSpPr>
        <p:grpSp>
          <p:nvGrpSpPr>
            <p:cNvPr id="3" name="Group 2"/>
            <p:cNvGrpSpPr/>
            <p:nvPr/>
          </p:nvGrpSpPr>
          <p:grpSpPr>
            <a:xfrm>
              <a:off x="17997267" y="4657205"/>
              <a:ext cx="2884669" cy="2200795"/>
              <a:chOff x="7737475" y="3556098"/>
              <a:chExt cx="7776074" cy="5932584"/>
            </a:xfrm>
          </p:grpSpPr>
          <p:grpSp>
            <p:nvGrpSpPr>
              <p:cNvPr id="6" name="Graphic 3"/>
              <p:cNvGrpSpPr/>
              <p:nvPr/>
            </p:nvGrpSpPr>
            <p:grpSpPr>
              <a:xfrm>
                <a:off x="7737475" y="3556098"/>
                <a:ext cx="7776074" cy="5932584"/>
                <a:chOff x="7737475" y="3556098"/>
                <a:chExt cx="7776074" cy="5932584"/>
              </a:xfrm>
            </p:grpSpPr>
            <p:sp>
              <p:nvSpPr>
                <p:cNvPr id="63" name="Freeform 36"/>
                <p:cNvSpPr/>
                <p:nvPr/>
              </p:nvSpPr>
              <p:spPr>
                <a:xfrm>
                  <a:off x="7737475" y="4266379"/>
                  <a:ext cx="7776074" cy="5222303"/>
                </a:xfrm>
                <a:custGeom>
                  <a:avLst/>
                  <a:gdLst>
                    <a:gd name="connsiteX0" fmla="*/ 0 w 7776074"/>
                    <a:gd name="connsiteY0" fmla="*/ 5033862 h 5222303"/>
                    <a:gd name="connsiteX1" fmla="*/ 188368 w 7776074"/>
                    <a:gd name="connsiteY1" fmla="*/ 5222304 h 5222303"/>
                    <a:gd name="connsiteX2" fmla="*/ 7587708 w 7776074"/>
                    <a:gd name="connsiteY2" fmla="*/ 5222304 h 5222303"/>
                    <a:gd name="connsiteX3" fmla="*/ 7776075 w 7776074"/>
                    <a:gd name="connsiteY3" fmla="*/ 5033862 h 5222303"/>
                    <a:gd name="connsiteX4" fmla="*/ 7776075 w 7776074"/>
                    <a:gd name="connsiteY4" fmla="*/ 0 h 5222303"/>
                    <a:gd name="connsiteX5" fmla="*/ 0 w 7776074"/>
                    <a:gd name="connsiteY5" fmla="*/ 0 h 5222303"/>
                    <a:gd name="connsiteX6" fmla="*/ 0 w 7776074"/>
                    <a:gd name="connsiteY6" fmla="*/ 5033862 h 522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6074" h="5222303">
                      <a:moveTo>
                        <a:pt x="0" y="5033862"/>
                      </a:moveTo>
                      <a:cubicBezTo>
                        <a:pt x="0" y="5137500"/>
                        <a:pt x="84765" y="5222304"/>
                        <a:pt x="188368" y="5222304"/>
                      </a:cubicBezTo>
                      <a:lnTo>
                        <a:pt x="7587708" y="5222304"/>
                      </a:lnTo>
                      <a:cubicBezTo>
                        <a:pt x="7691310" y="5222304"/>
                        <a:pt x="7776075" y="5137500"/>
                        <a:pt x="7776075" y="5033862"/>
                      </a:cubicBezTo>
                      <a:lnTo>
                        <a:pt x="7776075" y="0"/>
                      </a:lnTo>
                      <a:lnTo>
                        <a:pt x="0" y="0"/>
                      </a:lnTo>
                      <a:lnTo>
                        <a:pt x="0" y="5033862"/>
                      </a:lnTo>
                      <a:close/>
                    </a:path>
                  </a:pathLst>
                </a:custGeom>
                <a:solidFill>
                  <a:schemeClr val="tx2"/>
                </a:solidFill>
                <a:ln w="8313" cap="flat">
                  <a:noFill/>
                  <a:prstDash val="solid"/>
                  <a:miter/>
                </a:ln>
              </p:spPr>
              <p:txBody>
                <a:bodyPr rtlCol="0" anchor="ctr"/>
                <a:lstStyle/>
                <a:p>
                  <a:endParaRPr lang="en-US" dirty="0">
                    <a:latin typeface="Montserrat" pitchFamily="2" charset="77"/>
                  </a:endParaRPr>
                </a:p>
              </p:txBody>
            </p:sp>
            <p:sp>
              <p:nvSpPr>
                <p:cNvPr id="128" name="Freeform 37"/>
                <p:cNvSpPr/>
                <p:nvPr/>
              </p:nvSpPr>
              <p:spPr>
                <a:xfrm>
                  <a:off x="7737475" y="3556098"/>
                  <a:ext cx="7776074" cy="710281"/>
                </a:xfrm>
                <a:custGeom>
                  <a:avLst/>
                  <a:gdLst>
                    <a:gd name="connsiteX0" fmla="*/ 7587708 w 7776074"/>
                    <a:gd name="connsiteY0" fmla="*/ 0 h 932629"/>
                    <a:gd name="connsiteX1" fmla="*/ 188368 w 7776074"/>
                    <a:gd name="connsiteY1" fmla="*/ 0 h 932629"/>
                    <a:gd name="connsiteX2" fmla="*/ 0 w 7776074"/>
                    <a:gd name="connsiteY2" fmla="*/ 188435 h 932629"/>
                    <a:gd name="connsiteX3" fmla="*/ 0 w 7776074"/>
                    <a:gd name="connsiteY3" fmla="*/ 932630 h 932629"/>
                    <a:gd name="connsiteX4" fmla="*/ 7776075 w 7776074"/>
                    <a:gd name="connsiteY4" fmla="*/ 932630 h 932629"/>
                    <a:gd name="connsiteX5" fmla="*/ 7776075 w 7776074"/>
                    <a:gd name="connsiteY5" fmla="*/ 188435 h 932629"/>
                    <a:gd name="connsiteX6" fmla="*/ 7587708 w 7776074"/>
                    <a:gd name="connsiteY6" fmla="*/ 0 h 93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6074" h="932629">
                      <a:moveTo>
                        <a:pt x="7587708" y="0"/>
                      </a:moveTo>
                      <a:lnTo>
                        <a:pt x="188368" y="0"/>
                      </a:lnTo>
                      <a:cubicBezTo>
                        <a:pt x="84765" y="0"/>
                        <a:pt x="0" y="84794"/>
                        <a:pt x="0" y="188435"/>
                      </a:cubicBezTo>
                      <a:lnTo>
                        <a:pt x="0" y="932630"/>
                      </a:lnTo>
                      <a:lnTo>
                        <a:pt x="7776075" y="932630"/>
                      </a:lnTo>
                      <a:lnTo>
                        <a:pt x="7776075" y="188435"/>
                      </a:lnTo>
                      <a:cubicBezTo>
                        <a:pt x="7776075" y="84794"/>
                        <a:pt x="7691310" y="0"/>
                        <a:pt x="7587708" y="0"/>
                      </a:cubicBezTo>
                      <a:close/>
                    </a:path>
                  </a:pathLst>
                </a:custGeom>
                <a:solidFill>
                  <a:schemeClr val="accent6"/>
                </a:solidFill>
                <a:ln w="8313" cap="flat">
                  <a:noFill/>
                  <a:prstDash val="solid"/>
                  <a:miter/>
                </a:ln>
              </p:spPr>
              <p:txBody>
                <a:bodyPr rtlCol="0" anchor="ctr"/>
                <a:lstStyle/>
                <a:p>
                  <a:endParaRPr lang="en-US" dirty="0">
                    <a:latin typeface="Montserrat" pitchFamily="2" charset="77"/>
                  </a:endParaRPr>
                </a:p>
              </p:txBody>
            </p:sp>
          </p:grpSp>
          <p:sp>
            <p:nvSpPr>
              <p:cNvPr id="40" name="Freeform 30"/>
              <p:cNvSpPr/>
              <p:nvPr/>
            </p:nvSpPr>
            <p:spPr>
              <a:xfrm>
                <a:off x="8075773" y="3556098"/>
                <a:ext cx="487757" cy="487931"/>
              </a:xfrm>
              <a:custGeom>
                <a:avLst/>
                <a:gdLst>
                  <a:gd name="connsiteX0" fmla="*/ 487758 w 487757"/>
                  <a:gd name="connsiteY0" fmla="*/ 243966 h 487931"/>
                  <a:gd name="connsiteX1" fmla="*/ 243879 w 487757"/>
                  <a:gd name="connsiteY1" fmla="*/ 487931 h 487931"/>
                  <a:gd name="connsiteX2" fmla="*/ 0 w 487757"/>
                  <a:gd name="connsiteY2" fmla="*/ 243966 h 487931"/>
                  <a:gd name="connsiteX3" fmla="*/ 243879 w 487757"/>
                  <a:gd name="connsiteY3" fmla="*/ 0 h 487931"/>
                  <a:gd name="connsiteX4" fmla="*/ 487758 w 487757"/>
                  <a:gd name="connsiteY4" fmla="*/ 243966 h 487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757" h="487931">
                    <a:moveTo>
                      <a:pt x="487758" y="243966"/>
                    </a:moveTo>
                    <a:cubicBezTo>
                      <a:pt x="487758" y="378704"/>
                      <a:pt x="378569" y="487931"/>
                      <a:pt x="243879" y="487931"/>
                    </a:cubicBezTo>
                    <a:cubicBezTo>
                      <a:pt x="109188" y="487931"/>
                      <a:pt x="0" y="378704"/>
                      <a:pt x="0" y="243966"/>
                    </a:cubicBezTo>
                    <a:cubicBezTo>
                      <a:pt x="0" y="109227"/>
                      <a:pt x="109188" y="0"/>
                      <a:pt x="243879" y="0"/>
                    </a:cubicBezTo>
                    <a:cubicBezTo>
                      <a:pt x="378569" y="0"/>
                      <a:pt x="487758" y="109227"/>
                      <a:pt x="487758" y="243966"/>
                    </a:cubicBezTo>
                    <a:close/>
                  </a:path>
                </a:pathLst>
              </a:custGeom>
              <a:solidFill>
                <a:schemeClr val="accent2"/>
              </a:solidFill>
              <a:ln w="8313" cap="flat">
                <a:noFill/>
                <a:prstDash val="solid"/>
                <a:miter/>
              </a:ln>
            </p:spPr>
            <p:txBody>
              <a:bodyPr rtlCol="0" anchor="ctr"/>
              <a:lstStyle/>
              <a:p>
                <a:endParaRPr lang="en-US">
                  <a:latin typeface="Montserrat" pitchFamily="2" charset="77"/>
                </a:endParaRPr>
              </a:p>
            </p:txBody>
          </p:sp>
          <p:grpSp>
            <p:nvGrpSpPr>
              <p:cNvPr id="41" name="Graphic 3"/>
              <p:cNvGrpSpPr/>
              <p:nvPr/>
            </p:nvGrpSpPr>
            <p:grpSpPr>
              <a:xfrm>
                <a:off x="13288040" y="8275706"/>
                <a:ext cx="1756803" cy="814322"/>
                <a:chOff x="13288040" y="8275706"/>
                <a:chExt cx="1756803" cy="814322"/>
              </a:xfrm>
              <a:solidFill>
                <a:srgbClr val="FFFFFF"/>
              </a:solidFill>
            </p:grpSpPr>
            <p:sp>
              <p:nvSpPr>
                <p:cNvPr id="54" name="Freeform 33"/>
                <p:cNvSpPr/>
                <p:nvPr/>
              </p:nvSpPr>
              <p:spPr>
                <a:xfrm>
                  <a:off x="13288040" y="8489228"/>
                  <a:ext cx="411347" cy="423593"/>
                </a:xfrm>
                <a:custGeom>
                  <a:avLst/>
                  <a:gdLst>
                    <a:gd name="connsiteX0" fmla="*/ 0 w 411347"/>
                    <a:gd name="connsiteY0" fmla="*/ 267990 h 423593"/>
                    <a:gd name="connsiteX1" fmla="*/ 411347 w 411347"/>
                    <a:gd name="connsiteY1" fmla="*/ 423593 h 423593"/>
                    <a:gd name="connsiteX2" fmla="*/ 411347 w 411347"/>
                    <a:gd name="connsiteY2" fmla="*/ 317252 h 423593"/>
                    <a:gd name="connsiteX3" fmla="*/ 122588 w 411347"/>
                    <a:gd name="connsiteY3" fmla="*/ 211793 h 423593"/>
                    <a:gd name="connsiteX4" fmla="*/ 411347 w 411347"/>
                    <a:gd name="connsiteY4" fmla="*/ 106333 h 423593"/>
                    <a:gd name="connsiteX5" fmla="*/ 411347 w 411347"/>
                    <a:gd name="connsiteY5" fmla="*/ 0 h 423593"/>
                    <a:gd name="connsiteX6" fmla="*/ 0 w 411347"/>
                    <a:gd name="connsiteY6" fmla="*/ 155604 h 423593"/>
                    <a:gd name="connsiteX7" fmla="*/ 0 w 411347"/>
                    <a:gd name="connsiteY7" fmla="*/ 267990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347" h="423593">
                      <a:moveTo>
                        <a:pt x="0" y="267990"/>
                      </a:moveTo>
                      <a:lnTo>
                        <a:pt x="411347" y="423593"/>
                      </a:lnTo>
                      <a:lnTo>
                        <a:pt x="411347" y="317252"/>
                      </a:lnTo>
                      <a:lnTo>
                        <a:pt x="122588" y="211793"/>
                      </a:lnTo>
                      <a:lnTo>
                        <a:pt x="411347" y="106333"/>
                      </a:lnTo>
                      <a:lnTo>
                        <a:pt x="411347" y="0"/>
                      </a:lnTo>
                      <a:lnTo>
                        <a:pt x="0" y="155604"/>
                      </a:lnTo>
                      <a:lnTo>
                        <a:pt x="0" y="267990"/>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sp>
              <p:nvSpPr>
                <p:cNvPr id="61" name="Freeform 34"/>
                <p:cNvSpPr/>
                <p:nvPr/>
              </p:nvSpPr>
              <p:spPr>
                <a:xfrm>
                  <a:off x="13968121" y="8275706"/>
                  <a:ext cx="404430" cy="814322"/>
                </a:xfrm>
                <a:custGeom>
                  <a:avLst/>
                  <a:gdLst>
                    <a:gd name="connsiteX0" fmla="*/ 0 w 404430"/>
                    <a:gd name="connsiteY0" fmla="*/ 814322 h 814322"/>
                    <a:gd name="connsiteX1" fmla="*/ 119246 w 404430"/>
                    <a:gd name="connsiteY1" fmla="*/ 814322 h 814322"/>
                    <a:gd name="connsiteX2" fmla="*/ 404431 w 404430"/>
                    <a:gd name="connsiteY2" fmla="*/ 0 h 814322"/>
                    <a:gd name="connsiteX3" fmla="*/ 285168 w 404430"/>
                    <a:gd name="connsiteY3" fmla="*/ 0 h 814322"/>
                    <a:gd name="connsiteX4" fmla="*/ 0 w 404430"/>
                    <a:gd name="connsiteY4" fmla="*/ 814322 h 814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30" h="814322">
                      <a:moveTo>
                        <a:pt x="0" y="814322"/>
                      </a:moveTo>
                      <a:lnTo>
                        <a:pt x="119246" y="814322"/>
                      </a:lnTo>
                      <a:lnTo>
                        <a:pt x="404431" y="0"/>
                      </a:lnTo>
                      <a:lnTo>
                        <a:pt x="285168" y="0"/>
                      </a:lnTo>
                      <a:lnTo>
                        <a:pt x="0" y="814322"/>
                      </a:lnTo>
                      <a:close/>
                    </a:path>
                  </a:pathLst>
                </a:custGeom>
                <a:solidFill>
                  <a:schemeClr val="bg1"/>
                </a:solidFill>
                <a:ln w="8313" cap="flat">
                  <a:noFill/>
                  <a:prstDash val="solid"/>
                  <a:miter/>
                </a:ln>
              </p:spPr>
              <p:txBody>
                <a:bodyPr rtlCol="0" anchor="ctr"/>
                <a:lstStyle/>
                <a:p>
                  <a:endParaRPr lang="en-US" dirty="0">
                    <a:latin typeface="Montserrat" pitchFamily="2" charset="77"/>
                  </a:endParaRPr>
                </a:p>
              </p:txBody>
            </p:sp>
            <p:sp>
              <p:nvSpPr>
                <p:cNvPr id="62" name="Freeform 35"/>
                <p:cNvSpPr/>
                <p:nvPr/>
              </p:nvSpPr>
              <p:spPr>
                <a:xfrm>
                  <a:off x="14633505" y="8489228"/>
                  <a:ext cx="411338" cy="423593"/>
                </a:xfrm>
                <a:custGeom>
                  <a:avLst/>
                  <a:gdLst>
                    <a:gd name="connsiteX0" fmla="*/ 0 w 411338"/>
                    <a:gd name="connsiteY0" fmla="*/ 0 h 423593"/>
                    <a:gd name="connsiteX1" fmla="*/ 0 w 411338"/>
                    <a:gd name="connsiteY1" fmla="*/ 106333 h 423593"/>
                    <a:gd name="connsiteX2" fmla="*/ 288742 w 411338"/>
                    <a:gd name="connsiteY2" fmla="*/ 211793 h 423593"/>
                    <a:gd name="connsiteX3" fmla="*/ 0 w 411338"/>
                    <a:gd name="connsiteY3" fmla="*/ 317252 h 423593"/>
                    <a:gd name="connsiteX4" fmla="*/ 0 w 411338"/>
                    <a:gd name="connsiteY4" fmla="*/ 423593 h 423593"/>
                    <a:gd name="connsiteX5" fmla="*/ 411338 w 411338"/>
                    <a:gd name="connsiteY5" fmla="*/ 267990 h 423593"/>
                    <a:gd name="connsiteX6" fmla="*/ 411338 w 411338"/>
                    <a:gd name="connsiteY6" fmla="*/ 155604 h 423593"/>
                    <a:gd name="connsiteX7" fmla="*/ 0 w 411338"/>
                    <a:gd name="connsiteY7" fmla="*/ 0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338" h="423593">
                      <a:moveTo>
                        <a:pt x="0" y="0"/>
                      </a:moveTo>
                      <a:lnTo>
                        <a:pt x="0" y="106333"/>
                      </a:lnTo>
                      <a:lnTo>
                        <a:pt x="288742" y="211793"/>
                      </a:lnTo>
                      <a:lnTo>
                        <a:pt x="0" y="317252"/>
                      </a:lnTo>
                      <a:lnTo>
                        <a:pt x="0" y="423593"/>
                      </a:lnTo>
                      <a:lnTo>
                        <a:pt x="411338" y="267990"/>
                      </a:lnTo>
                      <a:lnTo>
                        <a:pt x="411338" y="155604"/>
                      </a:lnTo>
                      <a:lnTo>
                        <a:pt x="0" y="0"/>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grpSp>
          <p:sp>
            <p:nvSpPr>
              <p:cNvPr id="42" name="Freeform 32"/>
              <p:cNvSpPr/>
              <p:nvPr/>
            </p:nvSpPr>
            <p:spPr>
              <a:xfrm>
                <a:off x="8075772" y="4746461"/>
                <a:ext cx="591197" cy="202023"/>
              </a:xfrm>
              <a:custGeom>
                <a:avLst/>
                <a:gdLst>
                  <a:gd name="connsiteX0" fmla="*/ 0 w 591197"/>
                  <a:gd name="connsiteY0" fmla="*/ 0 h 202023"/>
                  <a:gd name="connsiteX1" fmla="*/ 591198 w 591197"/>
                  <a:gd name="connsiteY1" fmla="*/ 0 h 202023"/>
                  <a:gd name="connsiteX2" fmla="*/ 591198 w 591197"/>
                  <a:gd name="connsiteY2" fmla="*/ 202024 h 202023"/>
                  <a:gd name="connsiteX3" fmla="*/ 0 w 591197"/>
                  <a:gd name="connsiteY3" fmla="*/ 202024 h 202023"/>
                </a:gdLst>
                <a:ahLst/>
                <a:cxnLst>
                  <a:cxn ang="0">
                    <a:pos x="connsiteX0" y="connsiteY0"/>
                  </a:cxn>
                  <a:cxn ang="0">
                    <a:pos x="connsiteX1" y="connsiteY1"/>
                  </a:cxn>
                  <a:cxn ang="0">
                    <a:pos x="connsiteX2" y="connsiteY2"/>
                  </a:cxn>
                  <a:cxn ang="0">
                    <a:pos x="connsiteX3" y="connsiteY3"/>
                  </a:cxn>
                </a:cxnLst>
                <a:rect l="l" t="t" r="r" b="b"/>
                <a:pathLst>
                  <a:path w="591197" h="202023">
                    <a:moveTo>
                      <a:pt x="0" y="0"/>
                    </a:moveTo>
                    <a:lnTo>
                      <a:pt x="591198" y="0"/>
                    </a:lnTo>
                    <a:lnTo>
                      <a:pt x="591198" y="202024"/>
                    </a:lnTo>
                    <a:lnTo>
                      <a:pt x="0" y="202024"/>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grpSp>
        <p:sp>
          <p:nvSpPr>
            <p:cNvPr id="4" name="TextBox 3"/>
            <p:cNvSpPr txBox="1"/>
            <p:nvPr/>
          </p:nvSpPr>
          <p:spPr>
            <a:xfrm>
              <a:off x="18268484" y="5317529"/>
              <a:ext cx="2342233" cy="1512956"/>
            </a:xfrm>
            <a:prstGeom prst="rect">
              <a:avLst/>
            </a:prstGeom>
            <a:noFill/>
          </p:spPr>
          <p:txBody>
            <a:bodyPr wrap="square" rtlCol="0">
              <a:spAutoFit/>
            </a:bodyPr>
            <a:lstStyle/>
            <a:p>
              <a:pPr algn="ctr"/>
              <a:r>
                <a:rPr lang="en-US" sz="3200" dirty="0" err="1">
                  <a:solidFill>
                    <a:schemeClr val="bg1"/>
                  </a:solidFill>
                  <a:latin typeface="Montserrat" pitchFamily="2" charset="77"/>
                </a:rPr>
                <a:t>Hệ</a:t>
              </a:r>
              <a:r>
                <a:rPr lang="en-US" sz="3200" dirty="0">
                  <a:solidFill>
                    <a:schemeClr val="bg1"/>
                  </a:solidFill>
                  <a:latin typeface="Montserrat" pitchFamily="2" charset="77"/>
                </a:rPr>
                <a:t> </a:t>
              </a:r>
              <a:r>
                <a:rPr lang="en-US" sz="3200" dirty="0" err="1">
                  <a:solidFill>
                    <a:schemeClr val="bg1"/>
                  </a:solidFill>
                  <a:latin typeface="Montserrat" pitchFamily="2" charset="77"/>
                </a:rPr>
                <a:t>thống</a:t>
              </a:r>
              <a:r>
                <a:rPr lang="en-US" sz="3200" dirty="0">
                  <a:solidFill>
                    <a:schemeClr val="bg1"/>
                  </a:solidFill>
                  <a:latin typeface="Montserrat" pitchFamily="2" charset="77"/>
                </a:rPr>
                <a:t> </a:t>
              </a:r>
              <a:r>
                <a:rPr lang="en-US" sz="3200" dirty="0" err="1">
                  <a:solidFill>
                    <a:schemeClr val="bg1"/>
                  </a:solidFill>
                  <a:latin typeface="Montserrat" pitchFamily="2" charset="77"/>
                </a:rPr>
                <a:t>thanh</a:t>
              </a:r>
              <a:r>
                <a:rPr lang="en-US" sz="3200" dirty="0">
                  <a:solidFill>
                    <a:schemeClr val="bg1"/>
                  </a:solidFill>
                  <a:latin typeface="Montserrat" pitchFamily="2" charset="77"/>
                </a:rPr>
                <a:t> </a:t>
              </a:r>
              <a:r>
                <a:rPr lang="en-US" sz="3200" dirty="0" err="1">
                  <a:solidFill>
                    <a:schemeClr val="bg1"/>
                  </a:solidFill>
                  <a:latin typeface="Montserrat" pitchFamily="2" charset="77"/>
                </a:rPr>
                <a:t>toán</a:t>
              </a:r>
              <a:endParaRPr lang="en-US" sz="3200" dirty="0">
                <a:solidFill>
                  <a:schemeClr val="bg1"/>
                </a:solidFill>
                <a:latin typeface="Montserrat" pitchFamily="2" charset="77"/>
              </a:endParaRPr>
            </a:p>
          </p:txBody>
        </p:sp>
      </p:grpSp>
      <p:sp>
        <p:nvSpPr>
          <p:cNvPr id="7" name="TextBox 6"/>
          <p:cNvSpPr txBox="1"/>
          <p:nvPr/>
        </p:nvSpPr>
        <p:spPr>
          <a:xfrm>
            <a:off x="8834891" y="1372909"/>
            <a:ext cx="6082901" cy="754053"/>
          </a:xfrm>
          <a:prstGeom prst="rect">
            <a:avLst/>
          </a:prstGeom>
          <a:noFill/>
        </p:spPr>
        <p:txBody>
          <a:bodyPr wrap="square" rtlCol="0" anchor="b">
            <a:spAutoFit/>
          </a:bodyPr>
          <a:lstStyle>
            <a:defPPr>
              <a:defRPr lang="en-US"/>
            </a:defPPr>
            <a:lvl1pPr>
              <a:defRPr sz="4300" b="1">
                <a:solidFill>
                  <a:schemeClr val="tx2"/>
                </a:solidFill>
                <a:latin typeface="Montserrat" pitchFamily="2" charset="77"/>
                <a:ea typeface="Arimo" panose="020B0604020202020204" pitchFamily="34" charset="0"/>
                <a:cs typeface="Space Grotesk" pitchFamily="2" charset="77"/>
              </a:defRPr>
            </a:lvl1pPr>
            <a:lvl2pPr marL="914400" defTabSz="1828165">
              <a:defRPr sz="3600"/>
            </a:lvl2pPr>
            <a:lvl3pPr marL="1828165" defTabSz="1828165">
              <a:defRPr sz="3600"/>
            </a:lvl3pPr>
            <a:lvl4pPr marL="2742565" defTabSz="1828165">
              <a:defRPr sz="3600"/>
            </a:lvl4pPr>
            <a:lvl5pPr marL="3656965" defTabSz="1828165">
              <a:defRPr sz="3600"/>
            </a:lvl5pPr>
            <a:lvl6pPr marL="4571365" defTabSz="1828165">
              <a:defRPr sz="3600"/>
            </a:lvl6pPr>
            <a:lvl7pPr marL="5485130" defTabSz="1828165">
              <a:defRPr sz="3600"/>
            </a:lvl7pPr>
            <a:lvl8pPr marL="6399530" defTabSz="1828165">
              <a:defRPr sz="3600"/>
            </a:lvl8pPr>
            <a:lvl9pPr marL="7313930" defTabSz="1828165">
              <a:defRPr sz="3600"/>
            </a:lvl9pPr>
          </a:lstStyle>
          <a:p>
            <a:r>
              <a:rPr lang="en-US" dirty="0">
                <a:solidFill>
                  <a:srgbClr val="0070C0"/>
                </a:solidFill>
              </a:rPr>
              <a:t>User key </a:t>
            </a:r>
            <a:r>
              <a:rPr lang="en-US" dirty="0" err="1">
                <a:solidFill>
                  <a:srgbClr val="0070C0"/>
                </a:solidFill>
              </a:rPr>
              <a:t>tổng</a:t>
            </a:r>
            <a:r>
              <a:rPr lang="en-US" dirty="0">
                <a:solidFill>
                  <a:srgbClr val="0070C0"/>
                </a:solidFill>
              </a:rPr>
              <a:t> </a:t>
            </a:r>
            <a:r>
              <a:rPr lang="en-US" dirty="0" err="1">
                <a:solidFill>
                  <a:srgbClr val="0070C0"/>
                </a:solidFill>
              </a:rPr>
              <a:t>quát</a:t>
            </a:r>
            <a:endParaRPr lang="en-US" dirty="0">
              <a:solidFill>
                <a:srgbClr val="0070C0"/>
              </a:solidFill>
            </a:endParaRPr>
          </a:p>
        </p:txBody>
      </p:sp>
      <p:pic>
        <p:nvPicPr>
          <p:cNvPr id="11" name="Hình ảnh 1" descr="Ảnh có chứa biểu đồ&#10;&#10;Mô tả được tạo tự động"/>
          <p:cNvPicPr>
            <a:picLocks noChangeAspect="1"/>
          </p:cNvPicPr>
          <p:nvPr/>
        </p:nvPicPr>
        <p:blipFill>
          <a:blip r:embed="rId21"/>
          <a:stretch>
            <a:fillRect/>
          </a:stretch>
        </p:blipFill>
        <p:spPr>
          <a:xfrm>
            <a:off x="4127521" y="24732201"/>
            <a:ext cx="12836393" cy="991702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2773905" y="3698236"/>
            <a:ext cx="9414920" cy="1429750"/>
          </a:xfrm>
          <a:prstGeom prst="rect">
            <a:avLst/>
          </a:prstGeom>
          <a:noFill/>
        </p:spPr>
        <p:txBody>
          <a:bodyPr wrap="square" rtlCol="0" anchor="t">
            <a:spAutoFit/>
          </a:bodyPr>
          <a:lstStyle>
            <a:defPPr>
              <a:defRPr lang="en-US"/>
            </a:defPPr>
            <a:lvl1pPr>
              <a:lnSpc>
                <a:spcPct val="130000"/>
              </a:lnSpc>
              <a:spcBef>
                <a:spcPts val="1200"/>
              </a:spcBef>
              <a:spcAft>
                <a:spcPts val="0"/>
              </a:spcAft>
              <a:defRPr sz="3100">
                <a:latin typeface="Montserrat" pitchFamily="2" charset="77"/>
              </a:defRPr>
            </a:lvl1pPr>
          </a:lstStyle>
          <a:p>
            <a:endParaRPr lang="en-US" dirty="0"/>
          </a:p>
          <a:p>
            <a:pPr marL="457200" indent="-457200">
              <a:buFont typeface="Wingdings" panose="05000000000000000000" pitchFamily="2" charset="2"/>
              <a:buChar char="Ø"/>
            </a:pPr>
            <a:endParaRPr lang="en-US" dirty="0"/>
          </a:p>
        </p:txBody>
      </p:sp>
      <p:sp>
        <p:nvSpPr>
          <p:cNvPr id="12" name="TextBox 11"/>
          <p:cNvSpPr txBox="1"/>
          <p:nvPr/>
        </p:nvSpPr>
        <p:spPr>
          <a:xfrm>
            <a:off x="8834891" y="1372909"/>
            <a:ext cx="6082901" cy="754053"/>
          </a:xfrm>
          <a:prstGeom prst="rect">
            <a:avLst/>
          </a:prstGeom>
          <a:noFill/>
        </p:spPr>
        <p:txBody>
          <a:bodyPr wrap="square" rtlCol="0" anchor="b">
            <a:spAutoFit/>
          </a:bodyPr>
          <a:lstStyle>
            <a:defPPr>
              <a:defRPr lang="en-US"/>
            </a:defPPr>
            <a:lvl1pPr>
              <a:defRPr sz="4300" b="1">
                <a:solidFill>
                  <a:schemeClr val="tx2"/>
                </a:solidFill>
                <a:latin typeface="Montserrat" pitchFamily="2" charset="77"/>
                <a:ea typeface="Arimo" panose="020B0604020202020204" pitchFamily="34" charset="0"/>
                <a:cs typeface="Space Grotesk" pitchFamily="2" charset="77"/>
              </a:defRPr>
            </a:lvl1pPr>
            <a:lvl2pPr marL="914400" defTabSz="1828165">
              <a:defRPr sz="3600"/>
            </a:lvl2pPr>
            <a:lvl3pPr marL="1828165" defTabSz="1828165">
              <a:defRPr sz="3600"/>
            </a:lvl3pPr>
            <a:lvl4pPr marL="2742565" defTabSz="1828165">
              <a:defRPr sz="3600"/>
            </a:lvl4pPr>
            <a:lvl5pPr marL="3656965" defTabSz="1828165">
              <a:defRPr sz="3600"/>
            </a:lvl5pPr>
            <a:lvl6pPr marL="4571365" defTabSz="1828165">
              <a:defRPr sz="3600"/>
            </a:lvl6pPr>
            <a:lvl7pPr marL="5485130" defTabSz="1828165">
              <a:defRPr sz="3600"/>
            </a:lvl7pPr>
            <a:lvl8pPr marL="6399530" defTabSz="1828165">
              <a:defRPr sz="3600"/>
            </a:lvl8pPr>
            <a:lvl9pPr marL="7313930" defTabSz="1828165">
              <a:defRPr sz="3600"/>
            </a:lvl9pPr>
          </a:lstStyle>
          <a:p>
            <a:r>
              <a:rPr lang="en-US" dirty="0">
                <a:solidFill>
                  <a:srgbClr val="0070C0"/>
                </a:solidFill>
              </a:rPr>
              <a:t>User key </a:t>
            </a:r>
            <a:r>
              <a:rPr lang="en-US" dirty="0" err="1">
                <a:solidFill>
                  <a:srgbClr val="0070C0"/>
                </a:solidFill>
              </a:rPr>
              <a:t>tổng</a:t>
            </a:r>
            <a:r>
              <a:rPr lang="en-US" dirty="0">
                <a:solidFill>
                  <a:srgbClr val="0070C0"/>
                </a:solidFill>
              </a:rPr>
              <a:t> </a:t>
            </a:r>
            <a:r>
              <a:rPr lang="en-US" dirty="0" err="1">
                <a:solidFill>
                  <a:srgbClr val="0070C0"/>
                </a:solidFill>
              </a:rPr>
              <a:t>quát</a:t>
            </a:r>
            <a:endParaRPr lang="en-US" dirty="0">
              <a:solidFill>
                <a:srgbClr val="0070C0"/>
              </a:solidFill>
            </a:endParaRPr>
          </a:p>
        </p:txBody>
      </p:sp>
      <p:grpSp>
        <p:nvGrpSpPr>
          <p:cNvPr id="105" name="Group 104"/>
          <p:cNvGrpSpPr/>
          <p:nvPr/>
        </p:nvGrpSpPr>
        <p:grpSpPr>
          <a:xfrm>
            <a:off x="18341454" y="10468185"/>
            <a:ext cx="3739516" cy="1728262"/>
            <a:chOff x="16885721" y="2813473"/>
            <a:chExt cx="3627870" cy="1676665"/>
          </a:xfrm>
          <a:solidFill>
            <a:schemeClr val="bg1"/>
          </a:solidFill>
        </p:grpSpPr>
        <p:sp>
          <p:nvSpPr>
            <p:cNvPr id="106" name="Freeform 105"/>
            <p:cNvSpPr/>
            <p:nvPr/>
          </p:nvSpPr>
          <p:spPr>
            <a:xfrm>
              <a:off x="16885721" y="3253111"/>
              <a:ext cx="849443" cy="872155"/>
            </a:xfrm>
            <a:custGeom>
              <a:avLst/>
              <a:gdLst>
                <a:gd name="connsiteX0" fmla="*/ 0 w 849443"/>
                <a:gd name="connsiteY0" fmla="*/ 551773 h 872155"/>
                <a:gd name="connsiteX1" fmla="*/ 849443 w 849443"/>
                <a:gd name="connsiteY1" fmla="*/ 872156 h 872155"/>
                <a:gd name="connsiteX2" fmla="*/ 849443 w 849443"/>
                <a:gd name="connsiteY2" fmla="*/ 653213 h 872155"/>
                <a:gd name="connsiteX3" fmla="*/ 253150 w 849443"/>
                <a:gd name="connsiteY3" fmla="*/ 436074 h 872155"/>
                <a:gd name="connsiteX4" fmla="*/ 849443 w 849443"/>
                <a:gd name="connsiteY4" fmla="*/ 218939 h 872155"/>
                <a:gd name="connsiteX5" fmla="*/ 849443 w 849443"/>
                <a:gd name="connsiteY5" fmla="*/ 0 h 872155"/>
                <a:gd name="connsiteX6" fmla="*/ 0 w 849443"/>
                <a:gd name="connsiteY6" fmla="*/ 320380 h 872155"/>
                <a:gd name="connsiteX7" fmla="*/ 0 w 849443"/>
                <a:gd name="connsiteY7" fmla="*/ 551773 h 87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443" h="872155">
                  <a:moveTo>
                    <a:pt x="0" y="551773"/>
                  </a:moveTo>
                  <a:lnTo>
                    <a:pt x="849443" y="872156"/>
                  </a:lnTo>
                  <a:lnTo>
                    <a:pt x="849443" y="653213"/>
                  </a:lnTo>
                  <a:lnTo>
                    <a:pt x="253150" y="436074"/>
                  </a:lnTo>
                  <a:lnTo>
                    <a:pt x="849443" y="218939"/>
                  </a:lnTo>
                  <a:lnTo>
                    <a:pt x="849443" y="0"/>
                  </a:lnTo>
                  <a:lnTo>
                    <a:pt x="0" y="320380"/>
                  </a:lnTo>
                  <a:lnTo>
                    <a:pt x="0" y="551773"/>
                  </a:lnTo>
                  <a:close/>
                </a:path>
              </a:pathLst>
            </a:custGeom>
            <a:grpFill/>
            <a:ln w="8477" cap="flat">
              <a:noFill/>
              <a:prstDash val="solid"/>
              <a:miter/>
            </a:ln>
          </p:spPr>
          <p:txBody>
            <a:bodyPr rtlCol="0" anchor="ctr"/>
            <a:lstStyle/>
            <a:p>
              <a:pPr algn="r"/>
              <a:endParaRPr lang="en-US">
                <a:latin typeface="Montserrat" pitchFamily="2" charset="77"/>
              </a:endParaRPr>
            </a:p>
          </p:txBody>
        </p:sp>
        <p:sp>
          <p:nvSpPr>
            <p:cNvPr id="107" name="Freeform 106"/>
            <p:cNvSpPr/>
            <p:nvPr/>
          </p:nvSpPr>
          <p:spPr>
            <a:xfrm>
              <a:off x="18290109" y="2813473"/>
              <a:ext cx="835164" cy="1676665"/>
            </a:xfrm>
            <a:custGeom>
              <a:avLst/>
              <a:gdLst>
                <a:gd name="connsiteX0" fmla="*/ 0 w 835164"/>
                <a:gd name="connsiteY0" fmla="*/ 1676665 h 1676665"/>
                <a:gd name="connsiteX1" fmla="*/ 246253 w 835164"/>
                <a:gd name="connsiteY1" fmla="*/ 1676665 h 1676665"/>
                <a:gd name="connsiteX2" fmla="*/ 835164 w 835164"/>
                <a:gd name="connsiteY2" fmla="*/ 0 h 1676665"/>
                <a:gd name="connsiteX3" fmla="*/ 588886 w 835164"/>
                <a:gd name="connsiteY3" fmla="*/ 0 h 1676665"/>
                <a:gd name="connsiteX4" fmla="*/ 0 w 835164"/>
                <a:gd name="connsiteY4" fmla="*/ 1676665 h 167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164" h="1676665">
                  <a:moveTo>
                    <a:pt x="0" y="1676665"/>
                  </a:moveTo>
                  <a:lnTo>
                    <a:pt x="246253" y="1676665"/>
                  </a:lnTo>
                  <a:lnTo>
                    <a:pt x="835164" y="0"/>
                  </a:lnTo>
                  <a:lnTo>
                    <a:pt x="588886" y="0"/>
                  </a:lnTo>
                  <a:lnTo>
                    <a:pt x="0" y="1676665"/>
                  </a:lnTo>
                  <a:close/>
                </a:path>
              </a:pathLst>
            </a:custGeom>
            <a:grpFill/>
            <a:ln w="8477" cap="flat">
              <a:noFill/>
              <a:prstDash val="solid"/>
              <a:miter/>
            </a:ln>
          </p:spPr>
          <p:txBody>
            <a:bodyPr rtlCol="0" anchor="ctr"/>
            <a:lstStyle/>
            <a:p>
              <a:pPr algn="r"/>
              <a:endParaRPr lang="en-US">
                <a:latin typeface="Montserrat" pitchFamily="2" charset="77"/>
              </a:endParaRPr>
            </a:p>
          </p:txBody>
        </p:sp>
        <p:sp>
          <p:nvSpPr>
            <p:cNvPr id="108" name="Freeform 107"/>
            <p:cNvSpPr/>
            <p:nvPr/>
          </p:nvSpPr>
          <p:spPr>
            <a:xfrm>
              <a:off x="19664148" y="3253111"/>
              <a:ext cx="849443" cy="872155"/>
            </a:xfrm>
            <a:custGeom>
              <a:avLst/>
              <a:gdLst>
                <a:gd name="connsiteX0" fmla="*/ 0 w 849443"/>
                <a:gd name="connsiteY0" fmla="*/ 0 h 872155"/>
                <a:gd name="connsiteX1" fmla="*/ 0 w 849443"/>
                <a:gd name="connsiteY1" fmla="*/ 218939 h 872155"/>
                <a:gd name="connsiteX2" fmla="*/ 596272 w 849443"/>
                <a:gd name="connsiteY2" fmla="*/ 436074 h 872155"/>
                <a:gd name="connsiteX3" fmla="*/ 0 w 849443"/>
                <a:gd name="connsiteY3" fmla="*/ 653213 h 872155"/>
                <a:gd name="connsiteX4" fmla="*/ 0 w 849443"/>
                <a:gd name="connsiteY4" fmla="*/ 872156 h 872155"/>
                <a:gd name="connsiteX5" fmla="*/ 849443 w 849443"/>
                <a:gd name="connsiteY5" fmla="*/ 551773 h 872155"/>
                <a:gd name="connsiteX6" fmla="*/ 849443 w 849443"/>
                <a:gd name="connsiteY6" fmla="*/ 320380 h 872155"/>
                <a:gd name="connsiteX7" fmla="*/ 0 w 849443"/>
                <a:gd name="connsiteY7" fmla="*/ 0 h 87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443" h="872155">
                  <a:moveTo>
                    <a:pt x="0" y="0"/>
                  </a:moveTo>
                  <a:lnTo>
                    <a:pt x="0" y="218939"/>
                  </a:lnTo>
                  <a:lnTo>
                    <a:pt x="596272" y="436074"/>
                  </a:lnTo>
                  <a:lnTo>
                    <a:pt x="0" y="653213"/>
                  </a:lnTo>
                  <a:lnTo>
                    <a:pt x="0" y="872156"/>
                  </a:lnTo>
                  <a:lnTo>
                    <a:pt x="849443" y="551773"/>
                  </a:lnTo>
                  <a:lnTo>
                    <a:pt x="849443" y="320380"/>
                  </a:lnTo>
                  <a:lnTo>
                    <a:pt x="0" y="0"/>
                  </a:lnTo>
                  <a:close/>
                </a:path>
              </a:pathLst>
            </a:custGeom>
            <a:grpFill/>
            <a:ln w="8477" cap="flat">
              <a:noFill/>
              <a:prstDash val="solid"/>
              <a:miter/>
            </a:ln>
          </p:spPr>
          <p:txBody>
            <a:bodyPr rtlCol="0" anchor="ctr"/>
            <a:lstStyle/>
            <a:p>
              <a:pPr algn="r"/>
              <a:endParaRPr lang="en-US">
                <a:latin typeface="Montserrat" pitchFamily="2" charset="77"/>
              </a:endParaRPr>
            </a:p>
          </p:txBody>
        </p:sp>
      </p:grpSp>
      <p:pic>
        <p:nvPicPr>
          <p:cNvPr id="2" name="Hình ảnh 1" descr="Ảnh có chứa biểu đồ&#10;&#10;Mô tả được tạo tự động"/>
          <p:cNvPicPr>
            <a:picLocks noChangeAspect="1"/>
          </p:cNvPicPr>
          <p:nvPr/>
        </p:nvPicPr>
        <p:blipFill>
          <a:blip r:embed="rId1"/>
          <a:stretch>
            <a:fillRect/>
          </a:stretch>
        </p:blipFill>
        <p:spPr>
          <a:xfrm>
            <a:off x="5505061" y="3015201"/>
            <a:ext cx="12836393" cy="9917028"/>
          </a:xfrm>
          <a:prstGeom prst="rect">
            <a:avLst/>
          </a:prstGeom>
        </p:spPr>
      </p:pic>
      <p:pic>
        <p:nvPicPr>
          <p:cNvPr id="3" name="Hình ảnh 4"/>
          <p:cNvPicPr>
            <a:picLocks noChangeAspect="1"/>
          </p:cNvPicPr>
          <p:nvPr/>
        </p:nvPicPr>
        <p:blipFill rotWithShape="1">
          <a:blip r:embed="rId2"/>
          <a:srcRect t="5029" b="11010"/>
          <a:stretch>
            <a:fillRect/>
          </a:stretch>
        </p:blipFill>
        <p:spPr>
          <a:xfrm>
            <a:off x="2773905" y="22266686"/>
            <a:ext cx="17634860" cy="9629191"/>
          </a:xfrm>
          <a:prstGeom prst="rect">
            <a:avLst/>
          </a:prstGeom>
        </p:spPr>
      </p:pic>
      <p:sp>
        <p:nvSpPr>
          <p:cNvPr id="4" name="TextBox 3"/>
          <p:cNvSpPr txBox="1"/>
          <p:nvPr/>
        </p:nvSpPr>
        <p:spPr>
          <a:xfrm>
            <a:off x="9547810" y="20116843"/>
            <a:ext cx="5563120" cy="754053"/>
          </a:xfrm>
          <a:prstGeom prst="rect">
            <a:avLst/>
          </a:prstGeom>
          <a:noFill/>
        </p:spPr>
        <p:txBody>
          <a:bodyPr wrap="square" rtlCol="0" anchor="b">
            <a:spAutoFit/>
          </a:bodyPr>
          <a:lstStyle>
            <a:defPPr>
              <a:defRPr lang="en-US"/>
            </a:defPPr>
            <a:lvl1pPr algn="ctr">
              <a:defRPr sz="4300" b="1">
                <a:solidFill>
                  <a:schemeClr val="tx2"/>
                </a:solidFill>
                <a:latin typeface="Montserrat" pitchFamily="2" charset="77"/>
                <a:ea typeface="Arimo" panose="020B0604020202020204" pitchFamily="34" charset="0"/>
                <a:cs typeface="Space Grotesk" pitchFamily="2" charset="77"/>
              </a:defRPr>
            </a:lvl1pPr>
            <a:lvl2pPr marL="914400" defTabSz="1828165">
              <a:defRPr sz="3600"/>
            </a:lvl2pPr>
            <a:lvl3pPr marL="1828165" defTabSz="1828165">
              <a:defRPr sz="3600"/>
            </a:lvl3pPr>
            <a:lvl4pPr marL="2742565" defTabSz="1828165">
              <a:defRPr sz="3600"/>
            </a:lvl4pPr>
            <a:lvl5pPr marL="3656965" defTabSz="1828165">
              <a:defRPr sz="3600"/>
            </a:lvl5pPr>
            <a:lvl6pPr marL="4571365" defTabSz="1828165">
              <a:defRPr sz="3600"/>
            </a:lvl6pPr>
            <a:lvl7pPr marL="5485130" defTabSz="1828165">
              <a:defRPr sz="3600"/>
            </a:lvl7pPr>
            <a:lvl8pPr marL="6399530" defTabSz="1828165">
              <a:defRPr sz="3600"/>
            </a:lvl8pPr>
            <a:lvl9pPr marL="7313930" defTabSz="1828165">
              <a:defRPr sz="3600"/>
            </a:lvl9pPr>
          </a:lstStyle>
          <a:p>
            <a:pPr algn="l"/>
            <a:r>
              <a:rPr lang="en-US" dirty="0">
                <a:solidFill>
                  <a:srgbClr val="0070C0"/>
                </a:solidFill>
              </a:rPr>
              <a:t>User key </a:t>
            </a:r>
            <a:r>
              <a:rPr lang="en-US" dirty="0" err="1">
                <a:solidFill>
                  <a:srgbClr val="0070C0"/>
                </a:solidFill>
              </a:rPr>
              <a:t>đăng</a:t>
            </a:r>
            <a:r>
              <a:rPr lang="en-US" dirty="0">
                <a:solidFill>
                  <a:srgbClr val="0070C0"/>
                </a:solidFill>
              </a:rPr>
              <a:t> </a:t>
            </a:r>
            <a:r>
              <a:rPr lang="en-US" dirty="0" err="1">
                <a:solidFill>
                  <a:srgbClr val="0070C0"/>
                </a:solidFill>
              </a:rPr>
              <a:t>ký</a:t>
            </a:r>
            <a:endParaRPr lang="en-US" dirty="0">
              <a:solidFill>
                <a:srgbClr val="0070C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bwMode="white">
          <a:xfrm>
            <a:off x="3047" y="0"/>
            <a:ext cx="24371555"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Hình ảnh 4"/>
          <p:cNvPicPr>
            <a:picLocks noGrp="1" noChangeAspect="1"/>
          </p:cNvPicPr>
          <p:nvPr>
            <p:ph type="pic" sz="quarter" idx="10"/>
          </p:nvPr>
        </p:nvPicPr>
        <p:blipFill rotWithShape="1">
          <a:blip r:embed="rId1"/>
          <a:srcRect t="5029" b="11010"/>
          <a:stretch>
            <a:fillRect/>
          </a:stretch>
        </p:blipFill>
        <p:spPr>
          <a:xfrm>
            <a:off x="2500600" y="3545633"/>
            <a:ext cx="17634860" cy="9629191"/>
          </a:xfrm>
          <a:prstGeom prst="rect">
            <a:avLst/>
          </a:prstGeom>
        </p:spPr>
      </p:pic>
      <p:sp>
        <p:nvSpPr>
          <p:cNvPr id="10" name="TextBox 9"/>
          <p:cNvSpPr txBox="1"/>
          <p:nvPr/>
        </p:nvSpPr>
        <p:spPr>
          <a:xfrm>
            <a:off x="9894209" y="1395790"/>
            <a:ext cx="5563120" cy="754053"/>
          </a:xfrm>
          <a:prstGeom prst="rect">
            <a:avLst/>
          </a:prstGeom>
          <a:noFill/>
        </p:spPr>
        <p:txBody>
          <a:bodyPr wrap="square" rtlCol="0" anchor="b">
            <a:spAutoFit/>
          </a:bodyPr>
          <a:lstStyle>
            <a:defPPr>
              <a:defRPr lang="en-US"/>
            </a:defPPr>
            <a:lvl1pPr algn="ctr">
              <a:defRPr sz="4300" b="1">
                <a:solidFill>
                  <a:schemeClr val="tx2"/>
                </a:solidFill>
                <a:latin typeface="Montserrat" pitchFamily="2" charset="77"/>
                <a:ea typeface="Arimo" panose="020B0604020202020204" pitchFamily="34" charset="0"/>
                <a:cs typeface="Space Grotesk" pitchFamily="2" charset="77"/>
              </a:defRPr>
            </a:lvl1pPr>
            <a:lvl2pPr marL="914400" defTabSz="1828165">
              <a:defRPr sz="3600"/>
            </a:lvl2pPr>
            <a:lvl3pPr marL="1828165" defTabSz="1828165">
              <a:defRPr sz="3600"/>
            </a:lvl3pPr>
            <a:lvl4pPr marL="2742565" defTabSz="1828165">
              <a:defRPr sz="3600"/>
            </a:lvl4pPr>
            <a:lvl5pPr marL="3656965" defTabSz="1828165">
              <a:defRPr sz="3600"/>
            </a:lvl5pPr>
            <a:lvl6pPr marL="4571365" defTabSz="1828165">
              <a:defRPr sz="3600"/>
            </a:lvl6pPr>
            <a:lvl7pPr marL="5485130" defTabSz="1828165">
              <a:defRPr sz="3600"/>
            </a:lvl7pPr>
            <a:lvl8pPr marL="6399530" defTabSz="1828165">
              <a:defRPr sz="3600"/>
            </a:lvl8pPr>
            <a:lvl9pPr marL="7313930" defTabSz="1828165">
              <a:defRPr sz="3600"/>
            </a:lvl9pPr>
          </a:lstStyle>
          <a:p>
            <a:pPr algn="l"/>
            <a:r>
              <a:rPr lang="en-US" dirty="0">
                <a:solidFill>
                  <a:srgbClr val="0070C0"/>
                </a:solidFill>
              </a:rPr>
              <a:t>User key </a:t>
            </a:r>
            <a:r>
              <a:rPr lang="en-US" dirty="0" err="1">
                <a:solidFill>
                  <a:srgbClr val="0070C0"/>
                </a:solidFill>
              </a:rPr>
              <a:t>đăng</a:t>
            </a:r>
            <a:r>
              <a:rPr lang="en-US" dirty="0">
                <a:solidFill>
                  <a:srgbClr val="0070C0"/>
                </a:solidFill>
              </a:rPr>
              <a:t> </a:t>
            </a:r>
            <a:r>
              <a:rPr lang="en-US" dirty="0" err="1">
                <a:solidFill>
                  <a:srgbClr val="0070C0"/>
                </a:solidFill>
              </a:rPr>
              <a:t>ký</a:t>
            </a:r>
            <a:endParaRPr lang="en-US" dirty="0">
              <a:solidFill>
                <a:srgbClr val="0070C0"/>
              </a:solidFill>
            </a:endParaRPr>
          </a:p>
        </p:txBody>
      </p:sp>
      <p:pic>
        <p:nvPicPr>
          <p:cNvPr id="2" name="Hình ảnh 5" descr="Ảnh có chứa biểu đồ&#10;&#10;Mô tả được tạo tự động"/>
          <p:cNvPicPr>
            <a:picLocks noChangeAspect="1"/>
          </p:cNvPicPr>
          <p:nvPr/>
        </p:nvPicPr>
        <p:blipFill>
          <a:blip r:embed="rId2"/>
          <a:stretch>
            <a:fillRect/>
          </a:stretch>
        </p:blipFill>
        <p:spPr>
          <a:xfrm>
            <a:off x="0" y="26556477"/>
            <a:ext cx="9295721" cy="4982548"/>
          </a:xfrm>
          <a:prstGeom prst="rect">
            <a:avLst/>
          </a:prstGeom>
        </p:spPr>
      </p:pic>
      <p:pic>
        <p:nvPicPr>
          <p:cNvPr id="4" name="Hình ảnh 7" descr="Ảnh có chứa biểu đồ&#10;&#10;Mô tả được tạo tự động"/>
          <p:cNvPicPr>
            <a:picLocks noChangeAspect="1"/>
          </p:cNvPicPr>
          <p:nvPr/>
        </p:nvPicPr>
        <p:blipFill>
          <a:blip r:embed="rId3"/>
          <a:stretch>
            <a:fillRect/>
          </a:stretch>
        </p:blipFill>
        <p:spPr>
          <a:xfrm>
            <a:off x="12675769" y="22926869"/>
            <a:ext cx="11005267" cy="6120882"/>
          </a:xfrm>
          <a:prstGeom prst="rect">
            <a:avLst/>
          </a:prstGeom>
        </p:spPr>
      </p:pic>
      <p:sp>
        <p:nvSpPr>
          <p:cNvPr id="5" name="TextBox 4"/>
          <p:cNvSpPr txBox="1"/>
          <p:nvPr/>
        </p:nvSpPr>
        <p:spPr>
          <a:xfrm>
            <a:off x="3732601" y="-3814022"/>
            <a:ext cx="5563120" cy="1415772"/>
          </a:xfrm>
          <a:prstGeom prst="rect">
            <a:avLst/>
          </a:prstGeom>
          <a:noFill/>
        </p:spPr>
        <p:txBody>
          <a:bodyPr wrap="square" rtlCol="0" anchor="b">
            <a:spAutoFit/>
          </a:bodyPr>
          <a:lstStyle>
            <a:defPPr>
              <a:defRPr lang="en-US"/>
            </a:defPPr>
            <a:lvl1pPr algn="ctr">
              <a:defRPr sz="4300" b="1">
                <a:solidFill>
                  <a:schemeClr val="tx2"/>
                </a:solidFill>
                <a:latin typeface="Montserrat" pitchFamily="2" charset="77"/>
                <a:ea typeface="Arimo" panose="020B0604020202020204" pitchFamily="34" charset="0"/>
                <a:cs typeface="Space Grotesk" pitchFamily="2" charset="77"/>
              </a:defRPr>
            </a:lvl1pPr>
            <a:lvl2pPr marL="914400" defTabSz="1828165">
              <a:defRPr sz="3600"/>
            </a:lvl2pPr>
            <a:lvl3pPr marL="1828165" defTabSz="1828165">
              <a:defRPr sz="3600"/>
            </a:lvl3pPr>
            <a:lvl4pPr marL="2742565" defTabSz="1828165">
              <a:defRPr sz="3600"/>
            </a:lvl4pPr>
            <a:lvl5pPr marL="3656965" defTabSz="1828165">
              <a:defRPr sz="3600"/>
            </a:lvl5pPr>
            <a:lvl6pPr marL="4571365" defTabSz="1828165">
              <a:defRPr sz="3600"/>
            </a:lvl6pPr>
            <a:lvl7pPr marL="5485130" defTabSz="1828165">
              <a:defRPr sz="3600"/>
            </a:lvl7pPr>
            <a:lvl8pPr marL="6399530" defTabSz="1828165">
              <a:defRPr sz="3600"/>
            </a:lvl8pPr>
            <a:lvl9pPr marL="7313930" defTabSz="1828165">
              <a:defRPr sz="3600"/>
            </a:lvl9pPr>
          </a:lstStyle>
          <a:p>
            <a:pPr algn="l"/>
            <a:r>
              <a:rPr lang="en-US" dirty="0">
                <a:solidFill>
                  <a:srgbClr val="0070C0"/>
                </a:solidFill>
              </a:rPr>
              <a:t>User key </a:t>
            </a:r>
            <a:r>
              <a:rPr lang="en-US" dirty="0" err="1">
                <a:solidFill>
                  <a:srgbClr val="0070C0"/>
                </a:solidFill>
              </a:rPr>
              <a:t>đăng</a:t>
            </a:r>
            <a:r>
              <a:rPr lang="en-US" dirty="0">
                <a:solidFill>
                  <a:srgbClr val="0070C0"/>
                </a:solidFill>
              </a:rPr>
              <a:t> </a:t>
            </a:r>
            <a:r>
              <a:rPr lang="en-US" dirty="0" err="1">
                <a:solidFill>
                  <a:srgbClr val="0070C0"/>
                </a:solidFill>
              </a:rPr>
              <a:t>nhập</a:t>
            </a:r>
            <a:endParaRPr lang="en-US" dirty="0">
              <a:solidFill>
                <a:srgbClr val="0070C0"/>
              </a:solidFill>
            </a:endParaRPr>
          </a:p>
        </p:txBody>
      </p:sp>
      <p:sp>
        <p:nvSpPr>
          <p:cNvPr id="6" name="TextBox 5"/>
          <p:cNvSpPr txBox="1"/>
          <p:nvPr/>
        </p:nvSpPr>
        <p:spPr>
          <a:xfrm>
            <a:off x="15457329" y="-4734265"/>
            <a:ext cx="5563120" cy="1415772"/>
          </a:xfrm>
          <a:prstGeom prst="rect">
            <a:avLst/>
          </a:prstGeom>
          <a:noFill/>
        </p:spPr>
        <p:txBody>
          <a:bodyPr wrap="square" rtlCol="0" anchor="b">
            <a:spAutoFit/>
          </a:bodyPr>
          <a:lstStyle>
            <a:defPPr>
              <a:defRPr lang="en-US"/>
            </a:defPPr>
            <a:lvl1pPr algn="ctr">
              <a:defRPr sz="4300" b="1">
                <a:solidFill>
                  <a:schemeClr val="tx2"/>
                </a:solidFill>
                <a:latin typeface="Montserrat" pitchFamily="2" charset="77"/>
                <a:ea typeface="Arimo" panose="020B0604020202020204" pitchFamily="34" charset="0"/>
                <a:cs typeface="Space Grotesk" pitchFamily="2" charset="77"/>
              </a:defRPr>
            </a:lvl1pPr>
            <a:lvl2pPr marL="914400" defTabSz="1828165">
              <a:defRPr sz="3600"/>
            </a:lvl2pPr>
            <a:lvl3pPr marL="1828165" defTabSz="1828165">
              <a:defRPr sz="3600"/>
            </a:lvl3pPr>
            <a:lvl4pPr marL="2742565" defTabSz="1828165">
              <a:defRPr sz="3600"/>
            </a:lvl4pPr>
            <a:lvl5pPr marL="3656965" defTabSz="1828165">
              <a:defRPr sz="3600"/>
            </a:lvl5pPr>
            <a:lvl6pPr marL="4571365" defTabSz="1828165">
              <a:defRPr sz="3600"/>
            </a:lvl6pPr>
            <a:lvl7pPr marL="5485130" defTabSz="1828165">
              <a:defRPr sz="3600"/>
            </a:lvl7pPr>
            <a:lvl8pPr marL="6399530" defTabSz="1828165">
              <a:defRPr sz="3600"/>
            </a:lvl8pPr>
            <a:lvl9pPr marL="7313930" defTabSz="1828165">
              <a:defRPr sz="3600"/>
            </a:lvl9pPr>
          </a:lstStyle>
          <a:p>
            <a:pPr algn="l"/>
            <a:r>
              <a:rPr lang="en-US" dirty="0">
                <a:solidFill>
                  <a:srgbClr val="0070C0"/>
                </a:solidFill>
              </a:rPr>
              <a:t>User key </a:t>
            </a:r>
            <a:r>
              <a:rPr lang="en-US" dirty="0" err="1">
                <a:solidFill>
                  <a:srgbClr val="0070C0"/>
                </a:solidFill>
              </a:rPr>
              <a:t>quên</a:t>
            </a:r>
            <a:r>
              <a:rPr lang="en-US" dirty="0">
                <a:solidFill>
                  <a:srgbClr val="0070C0"/>
                </a:solidFill>
              </a:rPr>
              <a:t> </a:t>
            </a:r>
            <a:r>
              <a:rPr lang="en-US" dirty="0" err="1">
                <a:solidFill>
                  <a:srgbClr val="0070C0"/>
                </a:solidFill>
              </a:rPr>
              <a:t>mật</a:t>
            </a:r>
            <a:r>
              <a:rPr lang="en-US" dirty="0">
                <a:solidFill>
                  <a:srgbClr val="0070C0"/>
                </a:solidFill>
              </a:rPr>
              <a:t> </a:t>
            </a:r>
            <a:r>
              <a:rPr lang="en-US" dirty="0" err="1">
                <a:solidFill>
                  <a:srgbClr val="0070C0"/>
                </a:solidFill>
              </a:rPr>
              <a:t>khẩu</a:t>
            </a:r>
            <a:endParaRPr lang="en-US" dirty="0">
              <a:solidFill>
                <a:srgbClr val="0070C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5" descr="Ảnh có chứa biểu đồ&#10;&#10;Mô tả được tạo tự động"/>
          <p:cNvPicPr>
            <a:picLocks noChangeAspect="1"/>
          </p:cNvPicPr>
          <p:nvPr/>
        </p:nvPicPr>
        <p:blipFill>
          <a:blip r:embed="rId1"/>
          <a:stretch>
            <a:fillRect/>
          </a:stretch>
        </p:blipFill>
        <p:spPr>
          <a:xfrm>
            <a:off x="1638689" y="4105469"/>
            <a:ext cx="9295721" cy="4982548"/>
          </a:xfrm>
          <a:prstGeom prst="rect">
            <a:avLst/>
          </a:prstGeom>
        </p:spPr>
      </p:pic>
      <p:pic>
        <p:nvPicPr>
          <p:cNvPr id="4" name="Hình ảnh 7" descr="Ảnh có chứa biểu đồ&#10;&#10;Mô tả được tạo tự động"/>
          <p:cNvPicPr>
            <a:picLocks noChangeAspect="1"/>
          </p:cNvPicPr>
          <p:nvPr/>
        </p:nvPicPr>
        <p:blipFill>
          <a:blip r:embed="rId2"/>
          <a:stretch>
            <a:fillRect/>
          </a:stretch>
        </p:blipFill>
        <p:spPr>
          <a:xfrm>
            <a:off x="11555789" y="4105469"/>
            <a:ext cx="11005267" cy="6120882"/>
          </a:xfrm>
          <a:prstGeom prst="rect">
            <a:avLst/>
          </a:prstGeom>
        </p:spPr>
      </p:pic>
      <p:sp>
        <p:nvSpPr>
          <p:cNvPr id="5" name="TextBox 4"/>
          <p:cNvSpPr txBox="1"/>
          <p:nvPr/>
        </p:nvSpPr>
        <p:spPr>
          <a:xfrm>
            <a:off x="2840269" y="1915604"/>
            <a:ext cx="5563120" cy="1415772"/>
          </a:xfrm>
          <a:prstGeom prst="rect">
            <a:avLst/>
          </a:prstGeom>
          <a:noFill/>
        </p:spPr>
        <p:txBody>
          <a:bodyPr wrap="square" rtlCol="0" anchor="b">
            <a:spAutoFit/>
          </a:bodyPr>
          <a:lstStyle>
            <a:defPPr>
              <a:defRPr lang="en-US"/>
            </a:defPPr>
            <a:lvl1pPr algn="ctr">
              <a:defRPr sz="4300" b="1">
                <a:solidFill>
                  <a:schemeClr val="tx2"/>
                </a:solidFill>
                <a:latin typeface="Montserrat" pitchFamily="2" charset="77"/>
                <a:ea typeface="Arimo" panose="020B0604020202020204" pitchFamily="34" charset="0"/>
                <a:cs typeface="Space Grotesk" pitchFamily="2" charset="77"/>
              </a:defRPr>
            </a:lvl1pPr>
            <a:lvl2pPr marL="914400" defTabSz="1828165">
              <a:defRPr sz="3600"/>
            </a:lvl2pPr>
            <a:lvl3pPr marL="1828165" defTabSz="1828165">
              <a:defRPr sz="3600"/>
            </a:lvl3pPr>
            <a:lvl4pPr marL="2742565" defTabSz="1828165">
              <a:defRPr sz="3600"/>
            </a:lvl4pPr>
            <a:lvl5pPr marL="3656965" defTabSz="1828165">
              <a:defRPr sz="3600"/>
            </a:lvl5pPr>
            <a:lvl6pPr marL="4571365" defTabSz="1828165">
              <a:defRPr sz="3600"/>
            </a:lvl6pPr>
            <a:lvl7pPr marL="5485130" defTabSz="1828165">
              <a:defRPr sz="3600"/>
            </a:lvl7pPr>
            <a:lvl8pPr marL="6399530" defTabSz="1828165">
              <a:defRPr sz="3600"/>
            </a:lvl8pPr>
            <a:lvl9pPr marL="7313930" defTabSz="1828165">
              <a:defRPr sz="3600"/>
            </a:lvl9pPr>
          </a:lstStyle>
          <a:p>
            <a:pPr algn="l"/>
            <a:r>
              <a:rPr lang="en-US" dirty="0">
                <a:solidFill>
                  <a:srgbClr val="0070C0"/>
                </a:solidFill>
              </a:rPr>
              <a:t>User key </a:t>
            </a:r>
            <a:r>
              <a:rPr lang="en-US" dirty="0" err="1">
                <a:solidFill>
                  <a:srgbClr val="0070C0"/>
                </a:solidFill>
              </a:rPr>
              <a:t>đăng</a:t>
            </a:r>
            <a:r>
              <a:rPr lang="en-US" dirty="0">
                <a:solidFill>
                  <a:srgbClr val="0070C0"/>
                </a:solidFill>
              </a:rPr>
              <a:t> </a:t>
            </a:r>
            <a:r>
              <a:rPr lang="en-US" dirty="0" err="1">
                <a:solidFill>
                  <a:srgbClr val="0070C0"/>
                </a:solidFill>
              </a:rPr>
              <a:t>nhập</a:t>
            </a:r>
            <a:endParaRPr lang="en-US" dirty="0">
              <a:solidFill>
                <a:srgbClr val="0070C0"/>
              </a:solidFill>
            </a:endParaRPr>
          </a:p>
        </p:txBody>
      </p:sp>
      <p:sp>
        <p:nvSpPr>
          <p:cNvPr id="6" name="TextBox 5"/>
          <p:cNvSpPr txBox="1"/>
          <p:nvPr/>
        </p:nvSpPr>
        <p:spPr>
          <a:xfrm>
            <a:off x="15029146" y="1694782"/>
            <a:ext cx="5563120" cy="1415772"/>
          </a:xfrm>
          <a:prstGeom prst="rect">
            <a:avLst/>
          </a:prstGeom>
          <a:noFill/>
        </p:spPr>
        <p:txBody>
          <a:bodyPr wrap="square" rtlCol="0" anchor="b">
            <a:spAutoFit/>
          </a:bodyPr>
          <a:lstStyle>
            <a:defPPr>
              <a:defRPr lang="en-US"/>
            </a:defPPr>
            <a:lvl1pPr algn="ctr">
              <a:defRPr sz="4300" b="1">
                <a:solidFill>
                  <a:schemeClr val="tx2"/>
                </a:solidFill>
                <a:latin typeface="Montserrat" pitchFamily="2" charset="77"/>
                <a:ea typeface="Arimo" panose="020B0604020202020204" pitchFamily="34" charset="0"/>
                <a:cs typeface="Space Grotesk" pitchFamily="2" charset="77"/>
              </a:defRPr>
            </a:lvl1pPr>
            <a:lvl2pPr marL="914400" defTabSz="1828165">
              <a:defRPr sz="3600"/>
            </a:lvl2pPr>
            <a:lvl3pPr marL="1828165" defTabSz="1828165">
              <a:defRPr sz="3600"/>
            </a:lvl3pPr>
            <a:lvl4pPr marL="2742565" defTabSz="1828165">
              <a:defRPr sz="3600"/>
            </a:lvl4pPr>
            <a:lvl5pPr marL="3656965" defTabSz="1828165">
              <a:defRPr sz="3600"/>
            </a:lvl5pPr>
            <a:lvl6pPr marL="4571365" defTabSz="1828165">
              <a:defRPr sz="3600"/>
            </a:lvl6pPr>
            <a:lvl7pPr marL="5485130" defTabSz="1828165">
              <a:defRPr sz="3600"/>
            </a:lvl7pPr>
            <a:lvl8pPr marL="6399530" defTabSz="1828165">
              <a:defRPr sz="3600"/>
            </a:lvl8pPr>
            <a:lvl9pPr marL="7313930" defTabSz="1828165">
              <a:defRPr sz="3600"/>
            </a:lvl9pPr>
          </a:lstStyle>
          <a:p>
            <a:pPr algn="l"/>
            <a:r>
              <a:rPr lang="en-US" dirty="0">
                <a:solidFill>
                  <a:srgbClr val="0070C0"/>
                </a:solidFill>
              </a:rPr>
              <a:t>User key </a:t>
            </a:r>
            <a:r>
              <a:rPr lang="en-US" dirty="0" err="1">
                <a:solidFill>
                  <a:srgbClr val="0070C0"/>
                </a:solidFill>
              </a:rPr>
              <a:t>quên</a:t>
            </a:r>
            <a:r>
              <a:rPr lang="en-US" dirty="0">
                <a:solidFill>
                  <a:srgbClr val="0070C0"/>
                </a:solidFill>
              </a:rPr>
              <a:t> </a:t>
            </a:r>
            <a:r>
              <a:rPr lang="en-US" dirty="0" err="1">
                <a:solidFill>
                  <a:srgbClr val="0070C0"/>
                </a:solidFill>
              </a:rPr>
              <a:t>mật</a:t>
            </a:r>
            <a:r>
              <a:rPr lang="en-US" dirty="0">
                <a:solidFill>
                  <a:srgbClr val="0070C0"/>
                </a:solidFill>
              </a:rPr>
              <a:t> </a:t>
            </a:r>
            <a:r>
              <a:rPr lang="en-US" dirty="0" err="1">
                <a:solidFill>
                  <a:srgbClr val="0070C0"/>
                </a:solidFill>
              </a:rPr>
              <a:t>khẩu</a:t>
            </a:r>
            <a:endParaRPr lang="en-US" dirty="0">
              <a:solidFill>
                <a:srgbClr val="0070C0"/>
              </a:solidFill>
            </a:endParaRPr>
          </a:p>
        </p:txBody>
      </p:sp>
      <p:pic>
        <p:nvPicPr>
          <p:cNvPr id="2" name="Hình ảnh 2"/>
          <p:cNvPicPr>
            <a:picLocks noChangeAspect="1"/>
          </p:cNvPicPr>
          <p:nvPr/>
        </p:nvPicPr>
        <p:blipFill>
          <a:blip r:embed="rId3"/>
          <a:stretch>
            <a:fillRect/>
          </a:stretch>
        </p:blipFill>
        <p:spPr>
          <a:xfrm>
            <a:off x="27218023" y="24914"/>
            <a:ext cx="10972799" cy="5197151"/>
          </a:xfrm>
          <a:prstGeom prst="rect">
            <a:avLst/>
          </a:prstGeom>
        </p:spPr>
      </p:pic>
      <p:pic>
        <p:nvPicPr>
          <p:cNvPr id="7" name="Hình ảnh 11"/>
          <p:cNvPicPr>
            <a:picLocks noChangeAspect="1"/>
          </p:cNvPicPr>
          <p:nvPr/>
        </p:nvPicPr>
        <p:blipFill>
          <a:blip r:embed="rId4"/>
          <a:stretch>
            <a:fillRect/>
          </a:stretch>
        </p:blipFill>
        <p:spPr>
          <a:xfrm>
            <a:off x="27195494" y="10226351"/>
            <a:ext cx="8154955" cy="4795934"/>
          </a:xfrm>
          <a:prstGeom prst="rect">
            <a:avLst/>
          </a:prstGeom>
        </p:spPr>
      </p:pic>
      <p:sp>
        <p:nvSpPr>
          <p:cNvPr id="8" name="TextBox 7"/>
          <p:cNvSpPr txBox="1"/>
          <p:nvPr/>
        </p:nvSpPr>
        <p:spPr>
          <a:xfrm>
            <a:off x="-11029860" y="6458024"/>
            <a:ext cx="5563120" cy="1415772"/>
          </a:xfrm>
          <a:prstGeom prst="rect">
            <a:avLst/>
          </a:prstGeom>
          <a:noFill/>
        </p:spPr>
        <p:txBody>
          <a:bodyPr wrap="square" rtlCol="0" anchor="b">
            <a:spAutoFit/>
          </a:bodyPr>
          <a:lstStyle>
            <a:defPPr>
              <a:defRPr lang="en-US"/>
            </a:defPPr>
            <a:lvl1pPr algn="ctr">
              <a:defRPr sz="4300" b="1">
                <a:solidFill>
                  <a:schemeClr val="tx2"/>
                </a:solidFill>
                <a:latin typeface="Montserrat" pitchFamily="2" charset="77"/>
                <a:ea typeface="Arimo" panose="020B0604020202020204" pitchFamily="34" charset="0"/>
                <a:cs typeface="Space Grotesk" pitchFamily="2" charset="77"/>
              </a:defRPr>
            </a:lvl1pPr>
            <a:lvl2pPr marL="914400" defTabSz="1828165">
              <a:defRPr sz="3600"/>
            </a:lvl2pPr>
            <a:lvl3pPr marL="1828165" defTabSz="1828165">
              <a:defRPr sz="3600"/>
            </a:lvl3pPr>
            <a:lvl4pPr marL="2742565" defTabSz="1828165">
              <a:defRPr sz="3600"/>
            </a:lvl4pPr>
            <a:lvl5pPr marL="3656965" defTabSz="1828165">
              <a:defRPr sz="3600"/>
            </a:lvl5pPr>
            <a:lvl6pPr marL="4571365" defTabSz="1828165">
              <a:defRPr sz="3600"/>
            </a:lvl6pPr>
            <a:lvl7pPr marL="5485130" defTabSz="1828165">
              <a:defRPr sz="3600"/>
            </a:lvl7pPr>
            <a:lvl8pPr marL="6399530" defTabSz="1828165">
              <a:defRPr sz="3600"/>
            </a:lvl8pPr>
            <a:lvl9pPr marL="7313930" defTabSz="1828165">
              <a:defRPr sz="3600"/>
            </a:lvl9pPr>
          </a:lstStyle>
          <a:p>
            <a:pPr algn="l"/>
            <a:r>
              <a:rPr lang="en-US" dirty="0"/>
              <a:t>User case </a:t>
            </a:r>
            <a:r>
              <a:rPr lang="en-US" dirty="0" err="1"/>
              <a:t>học</a:t>
            </a:r>
            <a:r>
              <a:rPr lang="en-US" dirty="0"/>
              <a:t> </a:t>
            </a:r>
            <a:r>
              <a:rPr lang="en-US" dirty="0" err="1"/>
              <a:t>ofline</a:t>
            </a:r>
            <a:r>
              <a:rPr lang="en-US" dirty="0"/>
              <a:t> </a:t>
            </a:r>
            <a:endParaRPr lang="en-US" dirty="0"/>
          </a:p>
        </p:txBody>
      </p:sp>
      <p:sp>
        <p:nvSpPr>
          <p:cNvPr id="9" name="TextBox 8"/>
          <p:cNvSpPr txBox="1"/>
          <p:nvPr/>
        </p:nvSpPr>
        <p:spPr>
          <a:xfrm>
            <a:off x="14752335" y="-5301271"/>
            <a:ext cx="5563120" cy="1415772"/>
          </a:xfrm>
          <a:prstGeom prst="rect">
            <a:avLst/>
          </a:prstGeom>
          <a:noFill/>
        </p:spPr>
        <p:txBody>
          <a:bodyPr wrap="square" rtlCol="0" anchor="b">
            <a:spAutoFit/>
          </a:bodyPr>
          <a:lstStyle>
            <a:defPPr>
              <a:defRPr lang="en-US"/>
            </a:defPPr>
            <a:lvl1pPr algn="ctr">
              <a:defRPr sz="4300" b="1">
                <a:solidFill>
                  <a:schemeClr val="tx2"/>
                </a:solidFill>
                <a:latin typeface="Montserrat" pitchFamily="2" charset="77"/>
                <a:ea typeface="Arimo" panose="020B0604020202020204" pitchFamily="34" charset="0"/>
                <a:cs typeface="Space Grotesk" pitchFamily="2" charset="77"/>
              </a:defRPr>
            </a:lvl1pPr>
            <a:lvl2pPr marL="914400" defTabSz="1828165">
              <a:defRPr sz="3600"/>
            </a:lvl2pPr>
            <a:lvl3pPr marL="1828165" defTabSz="1828165">
              <a:defRPr sz="3600"/>
            </a:lvl3pPr>
            <a:lvl4pPr marL="2742565" defTabSz="1828165">
              <a:defRPr sz="3600"/>
            </a:lvl4pPr>
            <a:lvl5pPr marL="3656965" defTabSz="1828165">
              <a:defRPr sz="3600"/>
            </a:lvl5pPr>
            <a:lvl6pPr marL="4571365" defTabSz="1828165">
              <a:defRPr sz="3600"/>
            </a:lvl6pPr>
            <a:lvl7pPr marL="5485130" defTabSz="1828165">
              <a:defRPr sz="3600"/>
            </a:lvl7pPr>
            <a:lvl8pPr marL="6399530" defTabSz="1828165">
              <a:defRPr sz="3600"/>
            </a:lvl8pPr>
            <a:lvl9pPr marL="7313930" defTabSz="1828165">
              <a:defRPr sz="3600"/>
            </a:lvl9pPr>
          </a:lstStyle>
          <a:p>
            <a:pPr algn="l"/>
            <a:r>
              <a:rPr lang="en-US" dirty="0"/>
              <a:t>User case </a:t>
            </a:r>
            <a:r>
              <a:rPr lang="en-US" dirty="0" err="1"/>
              <a:t>học</a:t>
            </a:r>
            <a:r>
              <a:rPr lang="en-US" dirty="0"/>
              <a:t> online</a:t>
            </a:r>
            <a:endParaRPr lang="en-US" dirty="0"/>
          </a:p>
        </p:txBody>
      </p:sp>
      <p:sp>
        <p:nvSpPr>
          <p:cNvPr id="10" name="TextBox 9"/>
          <p:cNvSpPr txBox="1"/>
          <p:nvPr/>
        </p:nvSpPr>
        <p:spPr>
          <a:xfrm>
            <a:off x="2532360" y="-5301271"/>
            <a:ext cx="5563120" cy="1415772"/>
          </a:xfrm>
          <a:prstGeom prst="rect">
            <a:avLst/>
          </a:prstGeom>
          <a:noFill/>
        </p:spPr>
        <p:txBody>
          <a:bodyPr wrap="square" rtlCol="0" anchor="b">
            <a:spAutoFit/>
          </a:bodyPr>
          <a:lstStyle>
            <a:defPPr>
              <a:defRPr lang="en-US"/>
            </a:defPPr>
            <a:lvl1pPr algn="ctr">
              <a:defRPr sz="4300" b="1">
                <a:solidFill>
                  <a:schemeClr val="tx2"/>
                </a:solidFill>
                <a:latin typeface="Montserrat" pitchFamily="2" charset="77"/>
                <a:ea typeface="Arimo" panose="020B0604020202020204" pitchFamily="34" charset="0"/>
                <a:cs typeface="Space Grotesk" pitchFamily="2" charset="77"/>
              </a:defRPr>
            </a:lvl1pPr>
            <a:lvl2pPr marL="914400" defTabSz="1828165">
              <a:defRPr sz="3600"/>
            </a:lvl2pPr>
            <a:lvl3pPr marL="1828165" defTabSz="1828165">
              <a:defRPr sz="3600"/>
            </a:lvl3pPr>
            <a:lvl4pPr marL="2742565" defTabSz="1828165">
              <a:defRPr sz="3600"/>
            </a:lvl4pPr>
            <a:lvl5pPr marL="3656965" defTabSz="1828165">
              <a:defRPr sz="3600"/>
            </a:lvl5pPr>
            <a:lvl6pPr marL="4571365" defTabSz="1828165">
              <a:defRPr sz="3600"/>
            </a:lvl6pPr>
            <a:lvl7pPr marL="5485130" defTabSz="1828165">
              <a:defRPr sz="3600"/>
            </a:lvl7pPr>
            <a:lvl8pPr marL="6399530" defTabSz="1828165">
              <a:defRPr sz="3600"/>
            </a:lvl8pPr>
            <a:lvl9pPr marL="7313930" defTabSz="1828165">
              <a:defRPr sz="3600"/>
            </a:lvl9pPr>
          </a:lstStyle>
          <a:p>
            <a:pPr algn="l"/>
            <a:r>
              <a:rPr lang="en-US" dirty="0"/>
              <a:t>User case test online</a:t>
            </a:r>
            <a:endParaRPr lang="en-US" dirty="0"/>
          </a:p>
        </p:txBody>
      </p:sp>
      <p:pic>
        <p:nvPicPr>
          <p:cNvPr id="11" name="Hình ảnh 10" descr="Ảnh có chứa biểu đồ&#10;&#10;Mô tả được tạo tự động"/>
          <p:cNvPicPr>
            <a:picLocks noChangeAspect="1"/>
          </p:cNvPicPr>
          <p:nvPr/>
        </p:nvPicPr>
        <p:blipFill>
          <a:blip r:embed="rId5"/>
          <a:stretch>
            <a:fillRect/>
          </a:stretch>
        </p:blipFill>
        <p:spPr>
          <a:xfrm>
            <a:off x="-11029860" y="10226351"/>
            <a:ext cx="8272664" cy="4609323"/>
          </a:xfrm>
          <a:prstGeom prst="rect">
            <a:avLst/>
          </a:prstGeom>
        </p:spPr>
      </p:pic>
      <p:sp>
        <p:nvSpPr>
          <p:cNvPr id="18" name="TextBox 17"/>
          <p:cNvSpPr txBox="1"/>
          <p:nvPr/>
        </p:nvSpPr>
        <p:spPr>
          <a:xfrm>
            <a:off x="29787329" y="7672245"/>
            <a:ext cx="5563120" cy="1415772"/>
          </a:xfrm>
          <a:prstGeom prst="rect">
            <a:avLst/>
          </a:prstGeom>
          <a:noFill/>
        </p:spPr>
        <p:txBody>
          <a:bodyPr wrap="square" rtlCol="0" anchor="b">
            <a:spAutoFit/>
          </a:bodyPr>
          <a:lstStyle>
            <a:defPPr>
              <a:defRPr lang="en-US"/>
            </a:defPPr>
            <a:lvl1pPr algn="ctr">
              <a:defRPr sz="4300" b="1">
                <a:solidFill>
                  <a:schemeClr val="tx2"/>
                </a:solidFill>
                <a:latin typeface="Montserrat" pitchFamily="2" charset="77"/>
                <a:ea typeface="Arimo" panose="020B0604020202020204" pitchFamily="34" charset="0"/>
                <a:cs typeface="Space Grotesk" pitchFamily="2" charset="77"/>
              </a:defRPr>
            </a:lvl1pPr>
            <a:lvl2pPr marL="914400" defTabSz="1828165">
              <a:defRPr sz="3600"/>
            </a:lvl2pPr>
            <a:lvl3pPr marL="1828165" defTabSz="1828165">
              <a:defRPr sz="3600"/>
            </a:lvl3pPr>
            <a:lvl4pPr marL="2742565" defTabSz="1828165">
              <a:defRPr sz="3600"/>
            </a:lvl4pPr>
            <a:lvl5pPr marL="3656965" defTabSz="1828165">
              <a:defRPr sz="3600"/>
            </a:lvl5pPr>
            <a:lvl6pPr marL="4571365" defTabSz="1828165">
              <a:defRPr sz="3600"/>
            </a:lvl6pPr>
            <a:lvl7pPr marL="5485130" defTabSz="1828165">
              <a:defRPr sz="3600"/>
            </a:lvl7pPr>
            <a:lvl8pPr marL="6399530" defTabSz="1828165">
              <a:defRPr sz="3600"/>
            </a:lvl8pPr>
            <a:lvl9pPr marL="7313930" defTabSz="1828165">
              <a:defRPr sz="3600"/>
            </a:lvl9pPr>
          </a:lstStyle>
          <a:p>
            <a:pPr algn="l"/>
            <a:r>
              <a:rPr lang="en-US" dirty="0"/>
              <a:t>User case </a:t>
            </a:r>
            <a:r>
              <a:rPr lang="en-US" dirty="0" err="1"/>
              <a:t>thảo</a:t>
            </a:r>
            <a:r>
              <a:rPr lang="en-US" dirty="0"/>
              <a:t> </a:t>
            </a:r>
            <a:r>
              <a:rPr lang="en-US" dirty="0" err="1"/>
              <a:t>luận</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Hình ảnh 8"/>
          <p:cNvPicPr>
            <a:picLocks noChangeAspect="1"/>
          </p:cNvPicPr>
          <p:nvPr/>
        </p:nvPicPr>
        <p:blipFill>
          <a:blip r:embed="rId1"/>
          <a:stretch>
            <a:fillRect/>
          </a:stretch>
        </p:blipFill>
        <p:spPr>
          <a:xfrm>
            <a:off x="628740" y="1660849"/>
            <a:ext cx="7974084" cy="5197151"/>
          </a:xfrm>
          <a:prstGeom prst="rect">
            <a:avLst/>
          </a:prstGeom>
        </p:spPr>
      </p:pic>
      <p:pic>
        <p:nvPicPr>
          <p:cNvPr id="8" name="Hình ảnh 2"/>
          <p:cNvPicPr>
            <a:picLocks noChangeAspect="1"/>
          </p:cNvPicPr>
          <p:nvPr/>
        </p:nvPicPr>
        <p:blipFill>
          <a:blip r:embed="rId2"/>
          <a:stretch>
            <a:fillRect/>
          </a:stretch>
        </p:blipFill>
        <p:spPr>
          <a:xfrm>
            <a:off x="11663265" y="1978089"/>
            <a:ext cx="10972799" cy="5197151"/>
          </a:xfrm>
          <a:prstGeom prst="rect">
            <a:avLst/>
          </a:prstGeom>
        </p:spPr>
      </p:pic>
      <p:pic>
        <p:nvPicPr>
          <p:cNvPr id="9" name="Hình ảnh 11"/>
          <p:cNvPicPr>
            <a:picLocks noChangeAspect="1"/>
          </p:cNvPicPr>
          <p:nvPr/>
        </p:nvPicPr>
        <p:blipFill>
          <a:blip r:embed="rId3"/>
          <a:stretch>
            <a:fillRect/>
          </a:stretch>
        </p:blipFill>
        <p:spPr>
          <a:xfrm>
            <a:off x="12876231" y="8192279"/>
            <a:ext cx="8154955" cy="4795934"/>
          </a:xfrm>
          <a:prstGeom prst="rect">
            <a:avLst/>
          </a:prstGeom>
        </p:spPr>
      </p:pic>
      <p:sp>
        <p:nvSpPr>
          <p:cNvPr id="11" name="TextBox 10"/>
          <p:cNvSpPr txBox="1"/>
          <p:nvPr/>
        </p:nvSpPr>
        <p:spPr>
          <a:xfrm>
            <a:off x="15249968" y="6711535"/>
            <a:ext cx="5563120" cy="1415772"/>
          </a:xfrm>
          <a:prstGeom prst="rect">
            <a:avLst/>
          </a:prstGeom>
          <a:noFill/>
        </p:spPr>
        <p:txBody>
          <a:bodyPr wrap="square" rtlCol="0" anchor="b">
            <a:spAutoFit/>
          </a:bodyPr>
          <a:lstStyle>
            <a:defPPr>
              <a:defRPr lang="en-US"/>
            </a:defPPr>
            <a:lvl1pPr algn="ctr">
              <a:defRPr sz="4300" b="1">
                <a:solidFill>
                  <a:schemeClr val="tx2"/>
                </a:solidFill>
                <a:latin typeface="Montserrat" pitchFamily="2" charset="77"/>
                <a:ea typeface="Arimo" panose="020B0604020202020204" pitchFamily="34" charset="0"/>
                <a:cs typeface="Space Grotesk" pitchFamily="2" charset="77"/>
              </a:defRPr>
            </a:lvl1pPr>
            <a:lvl2pPr marL="914400" defTabSz="1828165">
              <a:defRPr sz="3600"/>
            </a:lvl2pPr>
            <a:lvl3pPr marL="1828165" defTabSz="1828165">
              <a:defRPr sz="3600"/>
            </a:lvl3pPr>
            <a:lvl4pPr marL="2742565" defTabSz="1828165">
              <a:defRPr sz="3600"/>
            </a:lvl4pPr>
            <a:lvl5pPr marL="3656965" defTabSz="1828165">
              <a:defRPr sz="3600"/>
            </a:lvl5pPr>
            <a:lvl6pPr marL="4571365" defTabSz="1828165">
              <a:defRPr sz="3600"/>
            </a:lvl6pPr>
            <a:lvl7pPr marL="5485130" defTabSz="1828165">
              <a:defRPr sz="3600"/>
            </a:lvl7pPr>
            <a:lvl8pPr marL="6399530" defTabSz="1828165">
              <a:defRPr sz="3600"/>
            </a:lvl8pPr>
            <a:lvl9pPr marL="7313930" defTabSz="1828165">
              <a:defRPr sz="3600"/>
            </a:lvl9pPr>
          </a:lstStyle>
          <a:p>
            <a:pPr algn="l"/>
            <a:r>
              <a:rPr lang="en-US" dirty="0"/>
              <a:t>User case </a:t>
            </a:r>
            <a:r>
              <a:rPr lang="en-US" dirty="0" err="1"/>
              <a:t>thảo</a:t>
            </a:r>
            <a:r>
              <a:rPr lang="en-US" dirty="0"/>
              <a:t> </a:t>
            </a:r>
            <a:r>
              <a:rPr lang="en-US" dirty="0" err="1"/>
              <a:t>luận</a:t>
            </a:r>
            <a:endParaRPr lang="en-US" dirty="0"/>
          </a:p>
        </p:txBody>
      </p:sp>
      <p:sp>
        <p:nvSpPr>
          <p:cNvPr id="12" name="TextBox 11"/>
          <p:cNvSpPr txBox="1"/>
          <p:nvPr/>
        </p:nvSpPr>
        <p:spPr>
          <a:xfrm>
            <a:off x="1834222" y="6466185"/>
            <a:ext cx="5563120" cy="1415772"/>
          </a:xfrm>
          <a:prstGeom prst="rect">
            <a:avLst/>
          </a:prstGeom>
          <a:noFill/>
        </p:spPr>
        <p:txBody>
          <a:bodyPr wrap="square" rtlCol="0" anchor="b">
            <a:spAutoFit/>
          </a:bodyPr>
          <a:lstStyle>
            <a:defPPr>
              <a:defRPr lang="en-US"/>
            </a:defPPr>
            <a:lvl1pPr algn="ctr">
              <a:defRPr sz="4300" b="1">
                <a:solidFill>
                  <a:schemeClr val="tx2"/>
                </a:solidFill>
                <a:latin typeface="Montserrat" pitchFamily="2" charset="77"/>
                <a:ea typeface="Arimo" panose="020B0604020202020204" pitchFamily="34" charset="0"/>
                <a:cs typeface="Space Grotesk" pitchFamily="2" charset="77"/>
              </a:defRPr>
            </a:lvl1pPr>
            <a:lvl2pPr marL="914400" defTabSz="1828165">
              <a:defRPr sz="3600"/>
            </a:lvl2pPr>
            <a:lvl3pPr marL="1828165" defTabSz="1828165">
              <a:defRPr sz="3600"/>
            </a:lvl3pPr>
            <a:lvl4pPr marL="2742565" defTabSz="1828165">
              <a:defRPr sz="3600"/>
            </a:lvl4pPr>
            <a:lvl5pPr marL="3656965" defTabSz="1828165">
              <a:defRPr sz="3600"/>
            </a:lvl5pPr>
            <a:lvl6pPr marL="4571365" defTabSz="1828165">
              <a:defRPr sz="3600"/>
            </a:lvl6pPr>
            <a:lvl7pPr marL="5485130" defTabSz="1828165">
              <a:defRPr sz="3600"/>
            </a:lvl7pPr>
            <a:lvl8pPr marL="6399530" defTabSz="1828165">
              <a:defRPr sz="3600"/>
            </a:lvl8pPr>
            <a:lvl9pPr marL="7313930" defTabSz="1828165">
              <a:defRPr sz="3600"/>
            </a:lvl9pPr>
          </a:lstStyle>
          <a:p>
            <a:pPr algn="l"/>
            <a:r>
              <a:rPr lang="en-US" dirty="0"/>
              <a:t>User case </a:t>
            </a:r>
            <a:r>
              <a:rPr lang="en-US" dirty="0" err="1"/>
              <a:t>học</a:t>
            </a:r>
            <a:r>
              <a:rPr lang="en-US" dirty="0"/>
              <a:t> </a:t>
            </a:r>
            <a:r>
              <a:rPr lang="en-US" dirty="0" err="1"/>
              <a:t>ofline</a:t>
            </a:r>
            <a:r>
              <a:rPr lang="en-US" dirty="0"/>
              <a:t> </a:t>
            </a:r>
            <a:endParaRPr lang="en-US" dirty="0"/>
          </a:p>
        </p:txBody>
      </p:sp>
      <p:sp>
        <p:nvSpPr>
          <p:cNvPr id="13" name="TextBox 12"/>
          <p:cNvSpPr txBox="1"/>
          <p:nvPr/>
        </p:nvSpPr>
        <p:spPr>
          <a:xfrm>
            <a:off x="14752335" y="316962"/>
            <a:ext cx="5563120" cy="1415772"/>
          </a:xfrm>
          <a:prstGeom prst="rect">
            <a:avLst/>
          </a:prstGeom>
          <a:noFill/>
        </p:spPr>
        <p:txBody>
          <a:bodyPr wrap="square" rtlCol="0" anchor="b">
            <a:spAutoFit/>
          </a:bodyPr>
          <a:lstStyle>
            <a:defPPr>
              <a:defRPr lang="en-US"/>
            </a:defPPr>
            <a:lvl1pPr algn="ctr">
              <a:defRPr sz="4300" b="1">
                <a:solidFill>
                  <a:schemeClr val="tx2"/>
                </a:solidFill>
                <a:latin typeface="Montserrat" pitchFamily="2" charset="77"/>
                <a:ea typeface="Arimo" panose="020B0604020202020204" pitchFamily="34" charset="0"/>
                <a:cs typeface="Space Grotesk" pitchFamily="2" charset="77"/>
              </a:defRPr>
            </a:lvl1pPr>
            <a:lvl2pPr marL="914400" defTabSz="1828165">
              <a:defRPr sz="3600"/>
            </a:lvl2pPr>
            <a:lvl3pPr marL="1828165" defTabSz="1828165">
              <a:defRPr sz="3600"/>
            </a:lvl3pPr>
            <a:lvl4pPr marL="2742565" defTabSz="1828165">
              <a:defRPr sz="3600"/>
            </a:lvl4pPr>
            <a:lvl5pPr marL="3656965" defTabSz="1828165">
              <a:defRPr sz="3600"/>
            </a:lvl5pPr>
            <a:lvl6pPr marL="4571365" defTabSz="1828165">
              <a:defRPr sz="3600"/>
            </a:lvl6pPr>
            <a:lvl7pPr marL="5485130" defTabSz="1828165">
              <a:defRPr sz="3600"/>
            </a:lvl7pPr>
            <a:lvl8pPr marL="6399530" defTabSz="1828165">
              <a:defRPr sz="3600"/>
            </a:lvl8pPr>
            <a:lvl9pPr marL="7313930" defTabSz="1828165">
              <a:defRPr sz="3600"/>
            </a:lvl9pPr>
          </a:lstStyle>
          <a:p>
            <a:pPr algn="l"/>
            <a:r>
              <a:rPr lang="en-US" dirty="0"/>
              <a:t>User case </a:t>
            </a:r>
            <a:r>
              <a:rPr lang="en-US" dirty="0" err="1"/>
              <a:t>học</a:t>
            </a:r>
            <a:r>
              <a:rPr lang="en-US" dirty="0"/>
              <a:t> online</a:t>
            </a:r>
            <a:endParaRPr lang="en-US" dirty="0"/>
          </a:p>
        </p:txBody>
      </p:sp>
      <p:sp>
        <p:nvSpPr>
          <p:cNvPr id="14" name="TextBox 13"/>
          <p:cNvSpPr txBox="1"/>
          <p:nvPr/>
        </p:nvSpPr>
        <p:spPr>
          <a:xfrm>
            <a:off x="2532360" y="108929"/>
            <a:ext cx="5563120" cy="1415772"/>
          </a:xfrm>
          <a:prstGeom prst="rect">
            <a:avLst/>
          </a:prstGeom>
          <a:noFill/>
        </p:spPr>
        <p:txBody>
          <a:bodyPr wrap="square" rtlCol="0" anchor="b">
            <a:spAutoFit/>
          </a:bodyPr>
          <a:lstStyle>
            <a:defPPr>
              <a:defRPr lang="en-US"/>
            </a:defPPr>
            <a:lvl1pPr algn="ctr">
              <a:defRPr sz="4300" b="1">
                <a:solidFill>
                  <a:schemeClr val="tx2"/>
                </a:solidFill>
                <a:latin typeface="Montserrat" pitchFamily="2" charset="77"/>
                <a:ea typeface="Arimo" panose="020B0604020202020204" pitchFamily="34" charset="0"/>
                <a:cs typeface="Space Grotesk" pitchFamily="2" charset="77"/>
              </a:defRPr>
            </a:lvl1pPr>
            <a:lvl2pPr marL="914400" defTabSz="1828165">
              <a:defRPr sz="3600"/>
            </a:lvl2pPr>
            <a:lvl3pPr marL="1828165" defTabSz="1828165">
              <a:defRPr sz="3600"/>
            </a:lvl3pPr>
            <a:lvl4pPr marL="2742565" defTabSz="1828165">
              <a:defRPr sz="3600"/>
            </a:lvl4pPr>
            <a:lvl5pPr marL="3656965" defTabSz="1828165">
              <a:defRPr sz="3600"/>
            </a:lvl5pPr>
            <a:lvl6pPr marL="4571365" defTabSz="1828165">
              <a:defRPr sz="3600"/>
            </a:lvl6pPr>
            <a:lvl7pPr marL="5485130" defTabSz="1828165">
              <a:defRPr sz="3600"/>
            </a:lvl7pPr>
            <a:lvl8pPr marL="6399530" defTabSz="1828165">
              <a:defRPr sz="3600"/>
            </a:lvl8pPr>
            <a:lvl9pPr marL="7313930" defTabSz="1828165">
              <a:defRPr sz="3600"/>
            </a:lvl9pPr>
          </a:lstStyle>
          <a:p>
            <a:pPr algn="l"/>
            <a:r>
              <a:rPr lang="en-US" dirty="0"/>
              <a:t>User case test online</a:t>
            </a:r>
            <a:endParaRPr lang="en-US" dirty="0"/>
          </a:p>
        </p:txBody>
      </p:sp>
      <p:pic>
        <p:nvPicPr>
          <p:cNvPr id="15" name="Hình ảnh 10" descr="Ảnh có chứa biểu đồ&#10;&#10;Mô tả được tạo tự động"/>
          <p:cNvPicPr>
            <a:picLocks noChangeAspect="1"/>
          </p:cNvPicPr>
          <p:nvPr/>
        </p:nvPicPr>
        <p:blipFill>
          <a:blip r:embed="rId4"/>
          <a:stretch>
            <a:fillRect/>
          </a:stretch>
        </p:blipFill>
        <p:spPr>
          <a:xfrm>
            <a:off x="628740" y="8130423"/>
            <a:ext cx="8272664" cy="460932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12" descr="Ảnh có chứa biểu đồ, sơ đồ&#10;&#10;Mô tả được tạo tự động"/>
          <p:cNvPicPr>
            <a:picLocks noChangeAspect="1"/>
          </p:cNvPicPr>
          <p:nvPr/>
        </p:nvPicPr>
        <p:blipFill>
          <a:blip r:embed="rId1"/>
          <a:stretch>
            <a:fillRect/>
          </a:stretch>
        </p:blipFill>
        <p:spPr>
          <a:xfrm>
            <a:off x="1079402" y="1698172"/>
            <a:ext cx="9613479" cy="4665304"/>
          </a:xfrm>
          <a:prstGeom prst="rect">
            <a:avLst/>
          </a:prstGeom>
        </p:spPr>
      </p:pic>
      <p:pic>
        <p:nvPicPr>
          <p:cNvPr id="5" name="Hình ảnh 14" descr="Ảnh có chứa biểu đồ&#10;&#10;Mô tả được tạo tự động"/>
          <p:cNvPicPr>
            <a:picLocks noChangeAspect="1"/>
          </p:cNvPicPr>
          <p:nvPr/>
        </p:nvPicPr>
        <p:blipFill>
          <a:blip r:embed="rId2"/>
          <a:stretch>
            <a:fillRect/>
          </a:stretch>
        </p:blipFill>
        <p:spPr>
          <a:xfrm>
            <a:off x="12969549" y="1698172"/>
            <a:ext cx="9613480" cy="4422710"/>
          </a:xfrm>
          <a:prstGeom prst="rect">
            <a:avLst/>
          </a:prstGeom>
        </p:spPr>
      </p:pic>
      <p:pic>
        <p:nvPicPr>
          <p:cNvPr id="6" name="Hình ảnh 16" descr="Ảnh có chứa biểu đồ&#10;&#10;Mô tả được tạo tự động"/>
          <p:cNvPicPr>
            <a:picLocks noChangeAspect="1"/>
          </p:cNvPicPr>
          <p:nvPr/>
        </p:nvPicPr>
        <p:blipFill>
          <a:blip r:embed="rId3"/>
          <a:stretch>
            <a:fillRect/>
          </a:stretch>
        </p:blipFill>
        <p:spPr>
          <a:xfrm>
            <a:off x="933060" y="9068169"/>
            <a:ext cx="9759821" cy="4310190"/>
          </a:xfrm>
          <a:prstGeom prst="rect">
            <a:avLst/>
          </a:prstGeom>
        </p:spPr>
      </p:pic>
      <p:pic>
        <p:nvPicPr>
          <p:cNvPr id="7" name="Hình ảnh 17" descr="Ảnh có chứa biểu đồ&#10;&#10;Mô tả được tạo tự động"/>
          <p:cNvPicPr>
            <a:picLocks noChangeAspect="1"/>
          </p:cNvPicPr>
          <p:nvPr/>
        </p:nvPicPr>
        <p:blipFill>
          <a:blip r:embed="rId4"/>
          <a:stretch>
            <a:fillRect/>
          </a:stretch>
        </p:blipFill>
        <p:spPr>
          <a:xfrm>
            <a:off x="12653830" y="8619747"/>
            <a:ext cx="10244917" cy="4758612"/>
          </a:xfrm>
          <a:prstGeom prst="rect">
            <a:avLst/>
          </a:prstGeom>
        </p:spPr>
      </p:pic>
      <p:sp>
        <p:nvSpPr>
          <p:cNvPr id="8" name="TextBox 7"/>
          <p:cNvSpPr txBox="1"/>
          <p:nvPr/>
        </p:nvSpPr>
        <p:spPr>
          <a:xfrm>
            <a:off x="13079996" y="5802510"/>
            <a:ext cx="8861926" cy="2369880"/>
          </a:xfrm>
          <a:prstGeom prst="rect">
            <a:avLst/>
          </a:prstGeom>
          <a:noFill/>
        </p:spPr>
        <p:txBody>
          <a:bodyPr wrap="square" rtlCol="0" anchor="b">
            <a:spAutoFit/>
          </a:bodyPr>
          <a:lstStyle>
            <a:defPPr>
              <a:defRPr lang="en-US"/>
            </a:defPPr>
            <a:lvl1pPr algn="ctr">
              <a:defRPr sz="7350" b="1">
                <a:solidFill>
                  <a:schemeClr val="tx2"/>
                </a:solidFill>
                <a:latin typeface="Montserrat" pitchFamily="2" charset="77"/>
                <a:ea typeface="Arimo" panose="020B0604020202020204" pitchFamily="34" charset="0"/>
                <a:cs typeface="Arimo" panose="020B0604020202020204" pitchFamily="34" charset="0"/>
              </a:defRPr>
            </a:lvl1pPr>
          </a:lstStyle>
          <a:p>
            <a:r>
              <a:rPr lang="en-US" sz="7400" dirty="0">
                <a:solidFill>
                  <a:schemeClr val="accent3"/>
                </a:solidFill>
              </a:rPr>
              <a:t>User case </a:t>
            </a:r>
            <a:r>
              <a:rPr lang="en-US" sz="7400" dirty="0" err="1">
                <a:solidFill>
                  <a:schemeClr val="accent3"/>
                </a:solidFill>
              </a:rPr>
              <a:t>quản</a:t>
            </a:r>
            <a:r>
              <a:rPr lang="en-US" sz="7400" dirty="0">
                <a:solidFill>
                  <a:schemeClr val="accent3"/>
                </a:solidFill>
              </a:rPr>
              <a:t> </a:t>
            </a:r>
            <a:r>
              <a:rPr lang="en-US" sz="7400" dirty="0" err="1">
                <a:solidFill>
                  <a:schemeClr val="accent3"/>
                </a:solidFill>
              </a:rPr>
              <a:t>lý</a:t>
            </a:r>
            <a:r>
              <a:rPr lang="en-US" sz="7400" dirty="0">
                <a:solidFill>
                  <a:schemeClr val="accent3"/>
                </a:solidFill>
              </a:rPr>
              <a:t> </a:t>
            </a:r>
            <a:r>
              <a:rPr lang="en-US" sz="7400" dirty="0" err="1">
                <a:solidFill>
                  <a:schemeClr val="accent3"/>
                </a:solidFill>
              </a:rPr>
              <a:t>lớp</a:t>
            </a:r>
            <a:endParaRPr lang="en-US" sz="7400" dirty="0">
              <a:solidFill>
                <a:schemeClr val="accent3"/>
              </a:solidFill>
            </a:endParaRPr>
          </a:p>
        </p:txBody>
      </p:sp>
      <p:sp>
        <p:nvSpPr>
          <p:cNvPr id="9" name="TextBox 8"/>
          <p:cNvSpPr txBox="1"/>
          <p:nvPr/>
        </p:nvSpPr>
        <p:spPr>
          <a:xfrm>
            <a:off x="1289221" y="6104200"/>
            <a:ext cx="8861926" cy="2369880"/>
          </a:xfrm>
          <a:prstGeom prst="rect">
            <a:avLst/>
          </a:prstGeom>
          <a:noFill/>
        </p:spPr>
        <p:txBody>
          <a:bodyPr wrap="square" rtlCol="0" anchor="b">
            <a:spAutoFit/>
          </a:bodyPr>
          <a:lstStyle>
            <a:defPPr>
              <a:defRPr lang="en-US"/>
            </a:defPPr>
            <a:lvl1pPr algn="ctr">
              <a:defRPr sz="7350" b="1">
                <a:solidFill>
                  <a:schemeClr val="tx2"/>
                </a:solidFill>
                <a:latin typeface="Montserrat" pitchFamily="2" charset="77"/>
                <a:ea typeface="Arimo" panose="020B0604020202020204" pitchFamily="34" charset="0"/>
                <a:cs typeface="Arimo" panose="020B0604020202020204" pitchFamily="34" charset="0"/>
              </a:defRPr>
            </a:lvl1pPr>
          </a:lstStyle>
          <a:p>
            <a:r>
              <a:rPr lang="en-US" sz="7400" dirty="0">
                <a:solidFill>
                  <a:schemeClr val="accent3"/>
                </a:solidFill>
              </a:rPr>
              <a:t>User case </a:t>
            </a:r>
            <a:r>
              <a:rPr lang="en-US" sz="7400" dirty="0" err="1">
                <a:solidFill>
                  <a:schemeClr val="accent3"/>
                </a:solidFill>
              </a:rPr>
              <a:t>quản</a:t>
            </a:r>
            <a:r>
              <a:rPr lang="en-US" sz="7400" dirty="0">
                <a:solidFill>
                  <a:schemeClr val="accent3"/>
                </a:solidFill>
              </a:rPr>
              <a:t> </a:t>
            </a:r>
            <a:r>
              <a:rPr lang="en-US" sz="7400" dirty="0" err="1">
                <a:solidFill>
                  <a:schemeClr val="accent3"/>
                </a:solidFill>
              </a:rPr>
              <a:t>lý</a:t>
            </a:r>
            <a:r>
              <a:rPr lang="en-US" sz="7400" dirty="0">
                <a:solidFill>
                  <a:schemeClr val="accent3"/>
                </a:solidFill>
              </a:rPr>
              <a:t> </a:t>
            </a:r>
            <a:r>
              <a:rPr lang="en-US" sz="7400" dirty="0" err="1">
                <a:solidFill>
                  <a:schemeClr val="accent3"/>
                </a:solidFill>
              </a:rPr>
              <a:t>học</a:t>
            </a:r>
            <a:r>
              <a:rPr lang="en-US" sz="7400" dirty="0">
                <a:solidFill>
                  <a:schemeClr val="accent3"/>
                </a:solidFill>
              </a:rPr>
              <a:t> </a:t>
            </a:r>
            <a:r>
              <a:rPr lang="en-US" sz="7400" dirty="0" err="1">
                <a:solidFill>
                  <a:schemeClr val="accent3"/>
                </a:solidFill>
              </a:rPr>
              <a:t>viên</a:t>
            </a:r>
            <a:endParaRPr lang="en-US" sz="7400" dirty="0">
              <a:solidFill>
                <a:schemeClr val="accent3"/>
              </a:solidFill>
            </a:endParaRPr>
          </a:p>
        </p:txBody>
      </p:sp>
      <p:sp>
        <p:nvSpPr>
          <p:cNvPr id="10" name="TextBox 9"/>
          <p:cNvSpPr txBox="1"/>
          <p:nvPr/>
        </p:nvSpPr>
        <p:spPr>
          <a:xfrm>
            <a:off x="12936927" y="386456"/>
            <a:ext cx="8861926" cy="1223412"/>
          </a:xfrm>
          <a:prstGeom prst="rect">
            <a:avLst/>
          </a:prstGeom>
          <a:noFill/>
        </p:spPr>
        <p:txBody>
          <a:bodyPr wrap="square" rtlCol="0" anchor="b">
            <a:spAutoFit/>
          </a:bodyPr>
          <a:lstStyle>
            <a:defPPr>
              <a:defRPr lang="en-US"/>
            </a:defPPr>
            <a:lvl1pPr algn="ctr">
              <a:defRPr sz="7350" b="1">
                <a:solidFill>
                  <a:schemeClr val="tx2"/>
                </a:solidFill>
                <a:latin typeface="Montserrat" pitchFamily="2" charset="77"/>
                <a:ea typeface="Arimo" panose="020B0604020202020204" pitchFamily="34" charset="0"/>
                <a:cs typeface="Arimo" panose="020B0604020202020204" pitchFamily="34" charset="0"/>
              </a:defRPr>
            </a:lvl1pPr>
          </a:lstStyle>
          <a:p>
            <a:r>
              <a:rPr lang="en-US" sz="7400" dirty="0">
                <a:solidFill>
                  <a:schemeClr val="accent3"/>
                </a:solidFill>
              </a:rPr>
              <a:t>User case </a:t>
            </a:r>
            <a:r>
              <a:rPr lang="en-US" sz="7400" dirty="0" err="1">
                <a:solidFill>
                  <a:schemeClr val="accent3"/>
                </a:solidFill>
              </a:rPr>
              <a:t>hỗ</a:t>
            </a:r>
            <a:r>
              <a:rPr lang="en-US" sz="7400" dirty="0">
                <a:solidFill>
                  <a:schemeClr val="accent3"/>
                </a:solidFill>
              </a:rPr>
              <a:t> </a:t>
            </a:r>
            <a:r>
              <a:rPr lang="en-US" sz="7400" dirty="0" err="1">
                <a:solidFill>
                  <a:schemeClr val="accent3"/>
                </a:solidFill>
              </a:rPr>
              <a:t>trợ</a:t>
            </a:r>
            <a:endParaRPr lang="en-US" sz="7400" dirty="0">
              <a:solidFill>
                <a:schemeClr val="accent3"/>
              </a:solidFill>
            </a:endParaRPr>
          </a:p>
        </p:txBody>
      </p:sp>
      <p:sp>
        <p:nvSpPr>
          <p:cNvPr id="11" name="TextBox 10"/>
          <p:cNvSpPr txBox="1"/>
          <p:nvPr/>
        </p:nvSpPr>
        <p:spPr>
          <a:xfrm>
            <a:off x="1034187" y="464213"/>
            <a:ext cx="8861926" cy="1223412"/>
          </a:xfrm>
          <a:prstGeom prst="rect">
            <a:avLst/>
          </a:prstGeom>
          <a:noFill/>
        </p:spPr>
        <p:txBody>
          <a:bodyPr wrap="square" rtlCol="0" anchor="b">
            <a:spAutoFit/>
          </a:bodyPr>
          <a:lstStyle>
            <a:defPPr>
              <a:defRPr lang="en-US"/>
            </a:defPPr>
            <a:lvl1pPr algn="ctr">
              <a:defRPr sz="7350" b="1">
                <a:solidFill>
                  <a:schemeClr val="tx2"/>
                </a:solidFill>
                <a:latin typeface="Montserrat" pitchFamily="2" charset="77"/>
                <a:ea typeface="Arimo" panose="020B0604020202020204" pitchFamily="34" charset="0"/>
                <a:cs typeface="Arimo" panose="020B0604020202020204" pitchFamily="34" charset="0"/>
              </a:defRPr>
            </a:lvl1pPr>
          </a:lstStyle>
          <a:p>
            <a:r>
              <a:rPr lang="en-US" sz="7400" dirty="0">
                <a:solidFill>
                  <a:schemeClr val="accent3"/>
                </a:solidFill>
              </a:rPr>
              <a:t>User case </a:t>
            </a:r>
            <a:r>
              <a:rPr lang="en-US" sz="7400" dirty="0" err="1">
                <a:solidFill>
                  <a:schemeClr val="accent3"/>
                </a:solidFill>
              </a:rPr>
              <a:t>tra</a:t>
            </a:r>
            <a:r>
              <a:rPr lang="en-US" sz="7400" dirty="0">
                <a:solidFill>
                  <a:schemeClr val="accent3"/>
                </a:solidFill>
              </a:rPr>
              <a:t> </a:t>
            </a:r>
            <a:r>
              <a:rPr lang="en-US" sz="7400" dirty="0" err="1">
                <a:solidFill>
                  <a:schemeClr val="accent3"/>
                </a:solidFill>
              </a:rPr>
              <a:t>cứu</a:t>
            </a:r>
            <a:endParaRPr lang="en-US" sz="7400" dirty="0">
              <a:solidFill>
                <a:schemeClr val="accent3"/>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18" descr="Ảnh có chứa biểu đồ&#10;&#10;Mô tả được tạo tự động"/>
          <p:cNvPicPr>
            <a:picLocks noChangeAspect="1"/>
          </p:cNvPicPr>
          <p:nvPr/>
        </p:nvPicPr>
        <p:blipFill>
          <a:blip r:embed="rId1"/>
          <a:stretch>
            <a:fillRect/>
          </a:stretch>
        </p:blipFill>
        <p:spPr>
          <a:xfrm>
            <a:off x="1067302" y="1732999"/>
            <a:ext cx="6941976" cy="4876957"/>
          </a:xfrm>
          <a:prstGeom prst="rect">
            <a:avLst/>
          </a:prstGeom>
        </p:spPr>
      </p:pic>
      <p:pic>
        <p:nvPicPr>
          <p:cNvPr id="4" name="Hình ảnh 19"/>
          <p:cNvPicPr>
            <a:picLocks noChangeAspect="1"/>
          </p:cNvPicPr>
          <p:nvPr/>
        </p:nvPicPr>
        <p:blipFill>
          <a:blip r:embed="rId2"/>
          <a:stretch>
            <a:fillRect/>
          </a:stretch>
        </p:blipFill>
        <p:spPr>
          <a:xfrm>
            <a:off x="13430363" y="1492344"/>
            <a:ext cx="8677469" cy="5358266"/>
          </a:xfrm>
          <a:prstGeom prst="rect">
            <a:avLst/>
          </a:prstGeom>
        </p:spPr>
      </p:pic>
      <p:pic>
        <p:nvPicPr>
          <p:cNvPr id="5" name="Hình ảnh 20"/>
          <p:cNvPicPr>
            <a:picLocks noChangeAspect="1"/>
          </p:cNvPicPr>
          <p:nvPr/>
        </p:nvPicPr>
        <p:blipFill>
          <a:blip r:embed="rId3"/>
          <a:stretch>
            <a:fillRect/>
          </a:stretch>
        </p:blipFill>
        <p:spPr>
          <a:xfrm>
            <a:off x="641708" y="7744408"/>
            <a:ext cx="7793165" cy="5747656"/>
          </a:xfrm>
          <a:prstGeom prst="rect">
            <a:avLst/>
          </a:prstGeom>
        </p:spPr>
      </p:pic>
      <p:pic>
        <p:nvPicPr>
          <p:cNvPr id="6" name="Hình ảnh 21"/>
          <p:cNvPicPr>
            <a:picLocks noChangeAspect="1"/>
          </p:cNvPicPr>
          <p:nvPr/>
        </p:nvPicPr>
        <p:blipFill>
          <a:blip r:embed="rId4"/>
          <a:stretch>
            <a:fillRect/>
          </a:stretch>
        </p:blipFill>
        <p:spPr>
          <a:xfrm>
            <a:off x="13872516" y="8678333"/>
            <a:ext cx="7793165" cy="4620738"/>
          </a:xfrm>
          <a:prstGeom prst="rect">
            <a:avLst/>
          </a:prstGeom>
        </p:spPr>
      </p:pic>
      <p:sp>
        <p:nvSpPr>
          <p:cNvPr id="7" name="TextBox 6"/>
          <p:cNvSpPr txBox="1"/>
          <p:nvPr/>
        </p:nvSpPr>
        <p:spPr>
          <a:xfrm>
            <a:off x="13173301" y="7488738"/>
            <a:ext cx="8861926" cy="646331"/>
          </a:xfrm>
          <a:prstGeom prst="rect">
            <a:avLst/>
          </a:prstGeom>
          <a:noFill/>
        </p:spPr>
        <p:txBody>
          <a:bodyPr wrap="square" rtlCol="0" anchor="b">
            <a:spAutoFit/>
          </a:bodyPr>
          <a:lstStyle>
            <a:defPPr>
              <a:defRPr lang="en-US"/>
            </a:defPPr>
            <a:lvl1pPr algn="ctr">
              <a:defRPr sz="7350" b="1">
                <a:solidFill>
                  <a:schemeClr val="tx2"/>
                </a:solidFill>
                <a:latin typeface="Montserrat" pitchFamily="2" charset="77"/>
                <a:ea typeface="Arimo" panose="020B0604020202020204" pitchFamily="34" charset="0"/>
                <a:cs typeface="Arimo" panose="020B0604020202020204" pitchFamily="34" charset="0"/>
              </a:defRPr>
            </a:lvl1pPr>
          </a:lstStyle>
          <a:p>
            <a:r>
              <a:rPr lang="en-US" sz="3600" dirty="0">
                <a:solidFill>
                  <a:schemeClr val="accent3"/>
                </a:solidFill>
              </a:rPr>
              <a:t>User case </a:t>
            </a:r>
            <a:r>
              <a:rPr lang="en-US" sz="3600" dirty="0" err="1">
                <a:solidFill>
                  <a:schemeClr val="accent3"/>
                </a:solidFill>
              </a:rPr>
              <a:t>hỗ</a:t>
            </a:r>
            <a:r>
              <a:rPr lang="en-US" sz="3600" dirty="0">
                <a:solidFill>
                  <a:schemeClr val="accent3"/>
                </a:solidFill>
              </a:rPr>
              <a:t> </a:t>
            </a:r>
            <a:r>
              <a:rPr lang="en-US" sz="3600" dirty="0" err="1">
                <a:solidFill>
                  <a:schemeClr val="accent3"/>
                </a:solidFill>
              </a:rPr>
              <a:t>trợ</a:t>
            </a:r>
            <a:r>
              <a:rPr lang="en-US" sz="3600" dirty="0">
                <a:solidFill>
                  <a:schemeClr val="accent3"/>
                </a:solidFill>
              </a:rPr>
              <a:t> </a:t>
            </a:r>
            <a:r>
              <a:rPr lang="en-US" sz="3600" dirty="0" err="1">
                <a:solidFill>
                  <a:schemeClr val="accent3"/>
                </a:solidFill>
              </a:rPr>
              <a:t>học</a:t>
            </a:r>
            <a:r>
              <a:rPr lang="en-US" sz="3600" dirty="0">
                <a:solidFill>
                  <a:schemeClr val="accent3"/>
                </a:solidFill>
              </a:rPr>
              <a:t> </a:t>
            </a:r>
            <a:r>
              <a:rPr lang="en-US" sz="3600" dirty="0" err="1">
                <a:solidFill>
                  <a:schemeClr val="accent3"/>
                </a:solidFill>
              </a:rPr>
              <a:t>viên</a:t>
            </a:r>
            <a:r>
              <a:rPr lang="en-US" sz="3600" dirty="0">
                <a:solidFill>
                  <a:schemeClr val="accent3"/>
                </a:solidFill>
              </a:rPr>
              <a:t> </a:t>
            </a:r>
            <a:endParaRPr lang="en-US" sz="3600" dirty="0">
              <a:solidFill>
                <a:schemeClr val="accent3"/>
              </a:solidFill>
            </a:endParaRPr>
          </a:p>
        </p:txBody>
      </p:sp>
      <p:sp>
        <p:nvSpPr>
          <p:cNvPr id="8" name="TextBox 7"/>
          <p:cNvSpPr txBox="1"/>
          <p:nvPr/>
        </p:nvSpPr>
        <p:spPr>
          <a:xfrm>
            <a:off x="8943" y="7029433"/>
            <a:ext cx="8861926" cy="646331"/>
          </a:xfrm>
          <a:prstGeom prst="rect">
            <a:avLst/>
          </a:prstGeom>
          <a:noFill/>
        </p:spPr>
        <p:txBody>
          <a:bodyPr wrap="square" rtlCol="0" anchor="b">
            <a:spAutoFit/>
          </a:bodyPr>
          <a:lstStyle>
            <a:defPPr>
              <a:defRPr lang="en-US"/>
            </a:defPPr>
            <a:lvl1pPr algn="ctr">
              <a:defRPr sz="7350" b="1">
                <a:solidFill>
                  <a:schemeClr val="tx2"/>
                </a:solidFill>
                <a:latin typeface="Montserrat" pitchFamily="2" charset="77"/>
                <a:ea typeface="Arimo" panose="020B0604020202020204" pitchFamily="34" charset="0"/>
                <a:cs typeface="Arimo" panose="020B0604020202020204" pitchFamily="34" charset="0"/>
              </a:defRPr>
            </a:lvl1pPr>
          </a:lstStyle>
          <a:p>
            <a:r>
              <a:rPr lang="en-US" sz="3600" dirty="0">
                <a:solidFill>
                  <a:schemeClr val="accent3"/>
                </a:solidFill>
              </a:rPr>
              <a:t>User case </a:t>
            </a:r>
            <a:r>
              <a:rPr lang="en-US" sz="3600" dirty="0" err="1">
                <a:solidFill>
                  <a:schemeClr val="accent3"/>
                </a:solidFill>
              </a:rPr>
              <a:t>quản</a:t>
            </a:r>
            <a:r>
              <a:rPr lang="en-US" sz="3600" dirty="0">
                <a:solidFill>
                  <a:schemeClr val="accent3"/>
                </a:solidFill>
              </a:rPr>
              <a:t> </a:t>
            </a:r>
            <a:r>
              <a:rPr lang="en-US" sz="3600" dirty="0" err="1">
                <a:solidFill>
                  <a:schemeClr val="accent3"/>
                </a:solidFill>
              </a:rPr>
              <a:t>lý</a:t>
            </a:r>
            <a:r>
              <a:rPr lang="en-US" sz="3600" dirty="0">
                <a:solidFill>
                  <a:schemeClr val="accent3"/>
                </a:solidFill>
              </a:rPr>
              <a:t> </a:t>
            </a:r>
            <a:r>
              <a:rPr lang="en-US" sz="3600" dirty="0" err="1">
                <a:solidFill>
                  <a:schemeClr val="accent3"/>
                </a:solidFill>
              </a:rPr>
              <a:t>khóa</a:t>
            </a:r>
            <a:r>
              <a:rPr lang="en-US" sz="3600" dirty="0">
                <a:solidFill>
                  <a:schemeClr val="accent3"/>
                </a:solidFill>
              </a:rPr>
              <a:t> </a:t>
            </a:r>
            <a:r>
              <a:rPr lang="en-US" sz="3600" dirty="0" err="1">
                <a:solidFill>
                  <a:schemeClr val="accent3"/>
                </a:solidFill>
              </a:rPr>
              <a:t>học</a:t>
            </a:r>
            <a:endParaRPr lang="en-US" sz="3600" dirty="0">
              <a:solidFill>
                <a:schemeClr val="accent3"/>
              </a:solidFill>
            </a:endParaRPr>
          </a:p>
        </p:txBody>
      </p:sp>
      <p:sp>
        <p:nvSpPr>
          <p:cNvPr id="9" name="TextBox 8"/>
          <p:cNvSpPr txBox="1"/>
          <p:nvPr/>
        </p:nvSpPr>
        <p:spPr>
          <a:xfrm>
            <a:off x="13173301" y="914455"/>
            <a:ext cx="8861926" cy="646331"/>
          </a:xfrm>
          <a:prstGeom prst="rect">
            <a:avLst/>
          </a:prstGeom>
          <a:noFill/>
        </p:spPr>
        <p:txBody>
          <a:bodyPr wrap="square" rtlCol="0" anchor="b">
            <a:spAutoFit/>
          </a:bodyPr>
          <a:lstStyle>
            <a:defPPr>
              <a:defRPr lang="en-US"/>
            </a:defPPr>
            <a:lvl1pPr algn="ctr">
              <a:defRPr sz="7350" b="1">
                <a:solidFill>
                  <a:schemeClr val="tx2"/>
                </a:solidFill>
                <a:latin typeface="Montserrat" pitchFamily="2" charset="77"/>
                <a:ea typeface="Arimo" panose="020B0604020202020204" pitchFamily="34" charset="0"/>
                <a:cs typeface="Arimo" panose="020B0604020202020204" pitchFamily="34" charset="0"/>
              </a:defRPr>
            </a:lvl1pPr>
          </a:lstStyle>
          <a:p>
            <a:r>
              <a:rPr lang="en-US" sz="3600" dirty="0">
                <a:solidFill>
                  <a:schemeClr val="accent3"/>
                </a:solidFill>
              </a:rPr>
              <a:t>User case </a:t>
            </a:r>
            <a:r>
              <a:rPr lang="en-US" sz="3600" dirty="0" err="1">
                <a:solidFill>
                  <a:schemeClr val="accent3"/>
                </a:solidFill>
              </a:rPr>
              <a:t>quản</a:t>
            </a:r>
            <a:r>
              <a:rPr lang="en-US" sz="3600" dirty="0">
                <a:solidFill>
                  <a:schemeClr val="accent3"/>
                </a:solidFill>
              </a:rPr>
              <a:t> </a:t>
            </a:r>
            <a:r>
              <a:rPr lang="en-US" sz="3600" dirty="0" err="1">
                <a:solidFill>
                  <a:schemeClr val="accent3"/>
                </a:solidFill>
              </a:rPr>
              <a:t>lý</a:t>
            </a:r>
            <a:r>
              <a:rPr lang="en-US" sz="3600" dirty="0">
                <a:solidFill>
                  <a:schemeClr val="accent3"/>
                </a:solidFill>
              </a:rPr>
              <a:t> </a:t>
            </a:r>
            <a:r>
              <a:rPr lang="en-US" sz="3600" dirty="0" err="1">
                <a:solidFill>
                  <a:schemeClr val="accent3"/>
                </a:solidFill>
              </a:rPr>
              <a:t>học</a:t>
            </a:r>
            <a:r>
              <a:rPr lang="en-US" sz="3600" dirty="0">
                <a:solidFill>
                  <a:schemeClr val="accent3"/>
                </a:solidFill>
              </a:rPr>
              <a:t> </a:t>
            </a:r>
            <a:r>
              <a:rPr lang="en-US" sz="3600" dirty="0" err="1">
                <a:solidFill>
                  <a:schemeClr val="accent3"/>
                </a:solidFill>
              </a:rPr>
              <a:t>viên</a:t>
            </a:r>
            <a:r>
              <a:rPr lang="en-US" sz="3600" dirty="0">
                <a:solidFill>
                  <a:schemeClr val="accent3"/>
                </a:solidFill>
              </a:rPr>
              <a:t> </a:t>
            </a:r>
            <a:endParaRPr lang="en-US" sz="3600" dirty="0">
              <a:solidFill>
                <a:schemeClr val="accent3"/>
              </a:solidFill>
            </a:endParaRPr>
          </a:p>
        </p:txBody>
      </p:sp>
      <p:sp>
        <p:nvSpPr>
          <p:cNvPr id="10" name="TextBox 9"/>
          <p:cNvSpPr txBox="1"/>
          <p:nvPr/>
        </p:nvSpPr>
        <p:spPr>
          <a:xfrm>
            <a:off x="-296425" y="1097277"/>
            <a:ext cx="8861926" cy="646331"/>
          </a:xfrm>
          <a:prstGeom prst="rect">
            <a:avLst/>
          </a:prstGeom>
          <a:noFill/>
        </p:spPr>
        <p:txBody>
          <a:bodyPr wrap="square" rtlCol="0" anchor="b">
            <a:spAutoFit/>
          </a:bodyPr>
          <a:lstStyle>
            <a:defPPr>
              <a:defRPr lang="en-US"/>
            </a:defPPr>
            <a:lvl1pPr algn="ctr">
              <a:defRPr sz="7350" b="1">
                <a:solidFill>
                  <a:schemeClr val="tx2"/>
                </a:solidFill>
                <a:latin typeface="Montserrat" pitchFamily="2" charset="77"/>
                <a:ea typeface="Arimo" panose="020B0604020202020204" pitchFamily="34" charset="0"/>
                <a:cs typeface="Arimo" panose="020B0604020202020204" pitchFamily="34" charset="0"/>
              </a:defRPr>
            </a:lvl1pPr>
          </a:lstStyle>
          <a:p>
            <a:r>
              <a:rPr lang="en-US" sz="3600" dirty="0">
                <a:solidFill>
                  <a:schemeClr val="accent3"/>
                </a:solidFill>
              </a:rPr>
              <a:t>User case </a:t>
            </a:r>
            <a:r>
              <a:rPr lang="en-US" sz="3600" dirty="0" err="1">
                <a:solidFill>
                  <a:schemeClr val="accent3"/>
                </a:solidFill>
              </a:rPr>
              <a:t>quản</a:t>
            </a:r>
            <a:r>
              <a:rPr lang="en-US" sz="3600" dirty="0">
                <a:solidFill>
                  <a:schemeClr val="accent3"/>
                </a:solidFill>
              </a:rPr>
              <a:t> </a:t>
            </a:r>
            <a:r>
              <a:rPr lang="en-US" sz="3600" dirty="0" err="1">
                <a:solidFill>
                  <a:schemeClr val="accent3"/>
                </a:solidFill>
              </a:rPr>
              <a:t>lý</a:t>
            </a:r>
            <a:r>
              <a:rPr lang="en-US" sz="3600" dirty="0">
                <a:solidFill>
                  <a:schemeClr val="accent3"/>
                </a:solidFill>
              </a:rPr>
              <a:t> </a:t>
            </a:r>
            <a:r>
              <a:rPr lang="en-US" sz="3600" dirty="0" err="1">
                <a:solidFill>
                  <a:schemeClr val="accent3"/>
                </a:solidFill>
              </a:rPr>
              <a:t>giảng</a:t>
            </a:r>
            <a:r>
              <a:rPr lang="en-US" sz="3600" dirty="0">
                <a:solidFill>
                  <a:schemeClr val="accent3"/>
                </a:solidFill>
              </a:rPr>
              <a:t> </a:t>
            </a:r>
            <a:r>
              <a:rPr lang="en-US" sz="3600" dirty="0" err="1">
                <a:solidFill>
                  <a:schemeClr val="accent3"/>
                </a:solidFill>
              </a:rPr>
              <a:t>viên</a:t>
            </a:r>
            <a:endParaRPr lang="en-US" sz="3600" dirty="0">
              <a:solidFill>
                <a:schemeClr val="accent3"/>
              </a:solidFill>
            </a:endParaRPr>
          </a:p>
        </p:txBody>
      </p:sp>
      <p:pic>
        <p:nvPicPr>
          <p:cNvPr id="2" name="Picture 1"/>
          <p:cNvPicPr>
            <a:picLocks noChangeAspect="1"/>
          </p:cNvPicPr>
          <p:nvPr/>
        </p:nvPicPr>
        <p:blipFill rotWithShape="1">
          <a:blip r:embed="rId5"/>
          <a:srcRect t="3614"/>
          <a:stretch>
            <a:fillRect/>
          </a:stretch>
        </p:blipFill>
        <p:spPr>
          <a:xfrm>
            <a:off x="4439906" y="-15745174"/>
            <a:ext cx="16221456" cy="10731677"/>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5" name="Group 54"/>
          <p:cNvGrpSpPr/>
          <p:nvPr/>
        </p:nvGrpSpPr>
        <p:grpSpPr>
          <a:xfrm>
            <a:off x="1591379" y="2949092"/>
            <a:ext cx="1963596" cy="1223838"/>
            <a:chOff x="8075772" y="4746461"/>
            <a:chExt cx="6969071" cy="4343567"/>
          </a:xfrm>
        </p:grpSpPr>
        <p:grpSp>
          <p:nvGrpSpPr>
            <p:cNvPr id="59" name="Graphic 3"/>
            <p:cNvGrpSpPr/>
            <p:nvPr/>
          </p:nvGrpSpPr>
          <p:grpSpPr>
            <a:xfrm>
              <a:off x="13288040" y="8275706"/>
              <a:ext cx="1756803" cy="814322"/>
              <a:chOff x="13288040" y="8275706"/>
              <a:chExt cx="1756803" cy="814322"/>
            </a:xfrm>
            <a:solidFill>
              <a:srgbClr val="FFFFFF"/>
            </a:solidFill>
          </p:grpSpPr>
          <p:sp>
            <p:nvSpPr>
              <p:cNvPr id="61" name="Freeform 60"/>
              <p:cNvSpPr/>
              <p:nvPr/>
            </p:nvSpPr>
            <p:spPr>
              <a:xfrm>
                <a:off x="13288040" y="8489228"/>
                <a:ext cx="411347" cy="423593"/>
              </a:xfrm>
              <a:custGeom>
                <a:avLst/>
                <a:gdLst>
                  <a:gd name="connsiteX0" fmla="*/ 0 w 411347"/>
                  <a:gd name="connsiteY0" fmla="*/ 267990 h 423593"/>
                  <a:gd name="connsiteX1" fmla="*/ 411347 w 411347"/>
                  <a:gd name="connsiteY1" fmla="*/ 423593 h 423593"/>
                  <a:gd name="connsiteX2" fmla="*/ 411347 w 411347"/>
                  <a:gd name="connsiteY2" fmla="*/ 317252 h 423593"/>
                  <a:gd name="connsiteX3" fmla="*/ 122588 w 411347"/>
                  <a:gd name="connsiteY3" fmla="*/ 211793 h 423593"/>
                  <a:gd name="connsiteX4" fmla="*/ 411347 w 411347"/>
                  <a:gd name="connsiteY4" fmla="*/ 106333 h 423593"/>
                  <a:gd name="connsiteX5" fmla="*/ 411347 w 411347"/>
                  <a:gd name="connsiteY5" fmla="*/ 0 h 423593"/>
                  <a:gd name="connsiteX6" fmla="*/ 0 w 411347"/>
                  <a:gd name="connsiteY6" fmla="*/ 155604 h 423593"/>
                  <a:gd name="connsiteX7" fmla="*/ 0 w 411347"/>
                  <a:gd name="connsiteY7" fmla="*/ 267990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347" h="423593">
                    <a:moveTo>
                      <a:pt x="0" y="267990"/>
                    </a:moveTo>
                    <a:lnTo>
                      <a:pt x="411347" y="423593"/>
                    </a:lnTo>
                    <a:lnTo>
                      <a:pt x="411347" y="317252"/>
                    </a:lnTo>
                    <a:lnTo>
                      <a:pt x="122588" y="211793"/>
                    </a:lnTo>
                    <a:lnTo>
                      <a:pt x="411347" y="106333"/>
                    </a:lnTo>
                    <a:lnTo>
                      <a:pt x="411347" y="0"/>
                    </a:lnTo>
                    <a:lnTo>
                      <a:pt x="0" y="155604"/>
                    </a:lnTo>
                    <a:lnTo>
                      <a:pt x="0" y="267990"/>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sp>
            <p:nvSpPr>
              <p:cNvPr id="62" name="Freeform 61"/>
              <p:cNvSpPr/>
              <p:nvPr/>
            </p:nvSpPr>
            <p:spPr>
              <a:xfrm>
                <a:off x="13968121" y="8275706"/>
                <a:ext cx="404430" cy="814322"/>
              </a:xfrm>
              <a:custGeom>
                <a:avLst/>
                <a:gdLst>
                  <a:gd name="connsiteX0" fmla="*/ 0 w 404430"/>
                  <a:gd name="connsiteY0" fmla="*/ 814322 h 814322"/>
                  <a:gd name="connsiteX1" fmla="*/ 119246 w 404430"/>
                  <a:gd name="connsiteY1" fmla="*/ 814322 h 814322"/>
                  <a:gd name="connsiteX2" fmla="*/ 404431 w 404430"/>
                  <a:gd name="connsiteY2" fmla="*/ 0 h 814322"/>
                  <a:gd name="connsiteX3" fmla="*/ 285168 w 404430"/>
                  <a:gd name="connsiteY3" fmla="*/ 0 h 814322"/>
                  <a:gd name="connsiteX4" fmla="*/ 0 w 404430"/>
                  <a:gd name="connsiteY4" fmla="*/ 814322 h 814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30" h="814322">
                    <a:moveTo>
                      <a:pt x="0" y="814322"/>
                    </a:moveTo>
                    <a:lnTo>
                      <a:pt x="119246" y="814322"/>
                    </a:lnTo>
                    <a:lnTo>
                      <a:pt x="404431" y="0"/>
                    </a:lnTo>
                    <a:lnTo>
                      <a:pt x="285168" y="0"/>
                    </a:lnTo>
                    <a:lnTo>
                      <a:pt x="0" y="814322"/>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sp>
            <p:nvSpPr>
              <p:cNvPr id="63" name="Freeform 62"/>
              <p:cNvSpPr/>
              <p:nvPr/>
            </p:nvSpPr>
            <p:spPr>
              <a:xfrm>
                <a:off x="14633505" y="8489228"/>
                <a:ext cx="411338" cy="423593"/>
              </a:xfrm>
              <a:custGeom>
                <a:avLst/>
                <a:gdLst>
                  <a:gd name="connsiteX0" fmla="*/ 0 w 411338"/>
                  <a:gd name="connsiteY0" fmla="*/ 0 h 423593"/>
                  <a:gd name="connsiteX1" fmla="*/ 0 w 411338"/>
                  <a:gd name="connsiteY1" fmla="*/ 106333 h 423593"/>
                  <a:gd name="connsiteX2" fmla="*/ 288742 w 411338"/>
                  <a:gd name="connsiteY2" fmla="*/ 211793 h 423593"/>
                  <a:gd name="connsiteX3" fmla="*/ 0 w 411338"/>
                  <a:gd name="connsiteY3" fmla="*/ 317252 h 423593"/>
                  <a:gd name="connsiteX4" fmla="*/ 0 w 411338"/>
                  <a:gd name="connsiteY4" fmla="*/ 423593 h 423593"/>
                  <a:gd name="connsiteX5" fmla="*/ 411338 w 411338"/>
                  <a:gd name="connsiteY5" fmla="*/ 267990 h 423593"/>
                  <a:gd name="connsiteX6" fmla="*/ 411338 w 411338"/>
                  <a:gd name="connsiteY6" fmla="*/ 155604 h 423593"/>
                  <a:gd name="connsiteX7" fmla="*/ 0 w 411338"/>
                  <a:gd name="connsiteY7" fmla="*/ 0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338" h="423593">
                    <a:moveTo>
                      <a:pt x="0" y="0"/>
                    </a:moveTo>
                    <a:lnTo>
                      <a:pt x="0" y="106333"/>
                    </a:lnTo>
                    <a:lnTo>
                      <a:pt x="288742" y="211793"/>
                    </a:lnTo>
                    <a:lnTo>
                      <a:pt x="0" y="317252"/>
                    </a:lnTo>
                    <a:lnTo>
                      <a:pt x="0" y="423593"/>
                    </a:lnTo>
                    <a:lnTo>
                      <a:pt x="411338" y="267990"/>
                    </a:lnTo>
                    <a:lnTo>
                      <a:pt x="411338" y="155604"/>
                    </a:lnTo>
                    <a:lnTo>
                      <a:pt x="0" y="0"/>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grpSp>
        <p:sp>
          <p:nvSpPr>
            <p:cNvPr id="60" name="Freeform 59"/>
            <p:cNvSpPr/>
            <p:nvPr/>
          </p:nvSpPr>
          <p:spPr>
            <a:xfrm>
              <a:off x="8075772" y="4746461"/>
              <a:ext cx="591197" cy="202023"/>
            </a:xfrm>
            <a:custGeom>
              <a:avLst/>
              <a:gdLst>
                <a:gd name="connsiteX0" fmla="*/ 0 w 591197"/>
                <a:gd name="connsiteY0" fmla="*/ 0 h 202023"/>
                <a:gd name="connsiteX1" fmla="*/ 591198 w 591197"/>
                <a:gd name="connsiteY1" fmla="*/ 0 h 202023"/>
                <a:gd name="connsiteX2" fmla="*/ 591198 w 591197"/>
                <a:gd name="connsiteY2" fmla="*/ 202024 h 202023"/>
                <a:gd name="connsiteX3" fmla="*/ 0 w 591197"/>
                <a:gd name="connsiteY3" fmla="*/ 202024 h 202023"/>
              </a:gdLst>
              <a:ahLst/>
              <a:cxnLst>
                <a:cxn ang="0">
                  <a:pos x="connsiteX0" y="connsiteY0"/>
                </a:cxn>
                <a:cxn ang="0">
                  <a:pos x="connsiteX1" y="connsiteY1"/>
                </a:cxn>
                <a:cxn ang="0">
                  <a:pos x="connsiteX2" y="connsiteY2"/>
                </a:cxn>
                <a:cxn ang="0">
                  <a:pos x="connsiteX3" y="connsiteY3"/>
                </a:cxn>
              </a:cxnLst>
              <a:rect l="l" t="t" r="r" b="b"/>
              <a:pathLst>
                <a:path w="591197" h="202023">
                  <a:moveTo>
                    <a:pt x="0" y="0"/>
                  </a:moveTo>
                  <a:lnTo>
                    <a:pt x="591198" y="0"/>
                  </a:lnTo>
                  <a:lnTo>
                    <a:pt x="591198" y="202024"/>
                  </a:lnTo>
                  <a:lnTo>
                    <a:pt x="0" y="202024"/>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grpSp>
      <p:pic>
        <p:nvPicPr>
          <p:cNvPr id="6" name="Picture 5"/>
          <p:cNvPicPr>
            <a:picLocks noChangeAspect="1"/>
          </p:cNvPicPr>
          <p:nvPr/>
        </p:nvPicPr>
        <p:blipFill rotWithShape="1">
          <a:blip r:embed="rId1"/>
          <a:srcRect t="3614"/>
          <a:stretch>
            <a:fillRect/>
          </a:stretch>
        </p:blipFill>
        <p:spPr>
          <a:xfrm>
            <a:off x="4196349" y="1755648"/>
            <a:ext cx="16221456" cy="10731677"/>
          </a:xfrm>
          <a:prstGeom prst="rect">
            <a:avLst/>
          </a:prstGeom>
          <a:noFill/>
          <a:ln>
            <a:noFill/>
          </a:ln>
        </p:spPr>
      </p:pic>
      <p:pic>
        <p:nvPicPr>
          <p:cNvPr id="2" name="Picture 1"/>
          <p:cNvPicPr>
            <a:picLocks noChangeAspect="1"/>
          </p:cNvPicPr>
          <p:nvPr/>
        </p:nvPicPr>
        <p:blipFill>
          <a:blip r:embed="rId2"/>
          <a:stretch>
            <a:fillRect/>
          </a:stretch>
        </p:blipFill>
        <p:spPr>
          <a:xfrm>
            <a:off x="5313219" y="-17788128"/>
            <a:ext cx="16037212" cy="1032849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4170219" y="1261872"/>
            <a:ext cx="16037212" cy="10328493"/>
          </a:xfrm>
          <a:prstGeom prst="rect">
            <a:avLst/>
          </a:prstGeom>
          <a:noFill/>
          <a:ln>
            <a:noFill/>
          </a:ln>
        </p:spPr>
      </p:pic>
      <p:pic>
        <p:nvPicPr>
          <p:cNvPr id="4" name="Picture 3"/>
          <p:cNvPicPr>
            <a:picLocks noChangeAspect="1"/>
          </p:cNvPicPr>
          <p:nvPr/>
        </p:nvPicPr>
        <p:blipFill>
          <a:blip r:embed="rId2"/>
          <a:stretch>
            <a:fillRect/>
          </a:stretch>
        </p:blipFill>
        <p:spPr>
          <a:xfrm>
            <a:off x="5907024" y="18239299"/>
            <a:ext cx="15610659" cy="11119037"/>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535424" y="2084899"/>
            <a:ext cx="15610659" cy="11119037"/>
          </a:xfrm>
          <a:prstGeom prst="rect">
            <a:avLst/>
          </a:prstGeom>
          <a:noFill/>
          <a:ln>
            <a:noFill/>
          </a:ln>
        </p:spPr>
      </p:pic>
      <p:pic>
        <p:nvPicPr>
          <p:cNvPr id="3" name="Picture 2"/>
          <p:cNvPicPr>
            <a:picLocks noChangeAspect="1"/>
          </p:cNvPicPr>
          <p:nvPr/>
        </p:nvPicPr>
        <p:blipFill>
          <a:blip r:embed="rId2"/>
          <a:stretch>
            <a:fillRect/>
          </a:stretch>
        </p:blipFill>
        <p:spPr>
          <a:xfrm>
            <a:off x="31452312" y="1461696"/>
            <a:ext cx="13880592" cy="962381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31000">
              <a:schemeClr val="accent1">
                <a:lumMod val="60000"/>
                <a:lumOff val="40000"/>
              </a:schemeClr>
            </a:gs>
            <a:gs pos="97000">
              <a:schemeClr val="tx2">
                <a:lumMod val="10000"/>
                <a:lumOff val="90000"/>
              </a:schemeClr>
            </a:gs>
          </a:gsLst>
          <a:lin ang="10800000" scaled="1"/>
        </a:gradFill>
        <a:effectLst/>
      </p:bgPr>
    </p:bg>
    <p:spTree>
      <p:nvGrpSpPr>
        <p:cNvPr id="1" name=""/>
        <p:cNvGrpSpPr/>
        <p:nvPr/>
      </p:nvGrpSpPr>
      <p:grpSpPr>
        <a:xfrm>
          <a:off x="0" y="0"/>
          <a:ext cx="0" cy="0"/>
          <a:chOff x="0" y="0"/>
          <a:chExt cx="0" cy="0"/>
        </a:xfrm>
      </p:grpSpPr>
      <p:sp>
        <p:nvSpPr>
          <p:cNvPr id="2" name="TextBox 1"/>
          <p:cNvSpPr txBox="1"/>
          <p:nvPr/>
        </p:nvSpPr>
        <p:spPr>
          <a:xfrm>
            <a:off x="4487333" y="5555565"/>
            <a:ext cx="14952133" cy="830997"/>
          </a:xfrm>
          <a:prstGeom prst="rect">
            <a:avLst/>
          </a:prstGeom>
          <a:noFill/>
        </p:spPr>
        <p:txBody>
          <a:bodyPr wrap="square" rtlCol="0">
            <a:spAutoFit/>
          </a:bodyPr>
          <a:lstStyle/>
          <a:p>
            <a:r>
              <a:rPr lang="en-US" sz="4800" dirty="0">
                <a:solidFill>
                  <a:srgbClr val="FF0000"/>
                </a:solidFill>
                <a:latin typeface="Amasis MT Pro Medium" panose="02040604050005020304" pitchFamily="18" charset="0"/>
              </a:rPr>
              <a:t>WEDSITE QUẢN LÝ TRUNG TÂM TIẾNG NHẬT</a:t>
            </a:r>
            <a:endParaRPr lang="en-US" sz="4800" dirty="0">
              <a:solidFill>
                <a:srgbClr val="FF0000"/>
              </a:solidFill>
              <a:latin typeface="Amasis MT Pro Medium" panose="02040604050005020304" pitchFamily="18" charset="0"/>
            </a:endParaRPr>
          </a:p>
        </p:txBody>
      </p:sp>
      <p:grpSp>
        <p:nvGrpSpPr>
          <p:cNvPr id="27" name="Group 26"/>
          <p:cNvGrpSpPr/>
          <p:nvPr/>
        </p:nvGrpSpPr>
        <p:grpSpPr>
          <a:xfrm>
            <a:off x="36816715" y="-471438"/>
            <a:ext cx="56201712" cy="13716000"/>
            <a:chOff x="1579658" y="0"/>
            <a:chExt cx="56201712" cy="13716000"/>
          </a:xfrm>
        </p:grpSpPr>
        <p:sp>
          <p:nvSpPr>
            <p:cNvPr id="24" name="Freeform: Shape 23"/>
            <p:cNvSpPr/>
            <p:nvPr/>
          </p:nvSpPr>
          <p:spPr>
            <a:xfrm>
              <a:off x="1579658" y="0"/>
              <a:ext cx="56201712" cy="13716000"/>
            </a:xfrm>
            <a:custGeom>
              <a:avLst/>
              <a:gdLst>
                <a:gd name="connsiteX0" fmla="*/ 0 w 56201712"/>
                <a:gd name="connsiteY0" fmla="*/ 0 h 13716000"/>
                <a:gd name="connsiteX1" fmla="*/ 56201712 w 56201712"/>
                <a:gd name="connsiteY1" fmla="*/ 0 h 13716000"/>
                <a:gd name="connsiteX2" fmla="*/ 56201712 w 56201712"/>
                <a:gd name="connsiteY2" fmla="*/ 13716000 h 13716000"/>
                <a:gd name="connsiteX3" fmla="*/ 0 w 56201712"/>
                <a:gd name="connsiteY3" fmla="*/ 13716000 h 13716000"/>
                <a:gd name="connsiteX4" fmla="*/ 3234245 w 56201712"/>
                <a:gd name="connsiteY4" fmla="*/ 6858000 h 13716000"/>
                <a:gd name="connsiteX5" fmla="*/ 0 w 56201712"/>
                <a:gd name="connsiteY5" fmla="*/ 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01712" h="13716000">
                  <a:moveTo>
                    <a:pt x="0" y="0"/>
                  </a:moveTo>
                  <a:lnTo>
                    <a:pt x="56201712" y="0"/>
                  </a:lnTo>
                  <a:lnTo>
                    <a:pt x="56201712" y="13716000"/>
                  </a:lnTo>
                  <a:lnTo>
                    <a:pt x="0" y="13716000"/>
                  </a:lnTo>
                  <a:lnTo>
                    <a:pt x="3234245" y="68580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6" name="Picture 25" descr="A cartoon of a child with a broom&#10;&#10;Description automatically generated with low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12427" y="5486208"/>
              <a:ext cx="3315163" cy="2743583"/>
            </a:xfrm>
            <a:prstGeom prst="rect">
              <a:avLst/>
            </a:prstGeom>
          </p:spPr>
        </p:pic>
      </p:grpSp>
      <p:grpSp>
        <p:nvGrpSpPr>
          <p:cNvPr id="11" name="Group 10"/>
          <p:cNvGrpSpPr/>
          <p:nvPr/>
        </p:nvGrpSpPr>
        <p:grpSpPr>
          <a:xfrm>
            <a:off x="19588571" y="-8407699"/>
            <a:ext cx="2662755" cy="1230624"/>
            <a:chOff x="16885721" y="2813473"/>
            <a:chExt cx="3627870" cy="1676665"/>
          </a:xfrm>
          <a:solidFill>
            <a:schemeClr val="accent3"/>
          </a:solidFill>
        </p:grpSpPr>
        <p:sp>
          <p:nvSpPr>
            <p:cNvPr id="12" name="Freeform 36"/>
            <p:cNvSpPr/>
            <p:nvPr/>
          </p:nvSpPr>
          <p:spPr>
            <a:xfrm>
              <a:off x="16885721" y="3253111"/>
              <a:ext cx="849443" cy="872155"/>
            </a:xfrm>
            <a:custGeom>
              <a:avLst/>
              <a:gdLst>
                <a:gd name="connsiteX0" fmla="*/ 0 w 849443"/>
                <a:gd name="connsiteY0" fmla="*/ 551773 h 872155"/>
                <a:gd name="connsiteX1" fmla="*/ 849443 w 849443"/>
                <a:gd name="connsiteY1" fmla="*/ 872156 h 872155"/>
                <a:gd name="connsiteX2" fmla="*/ 849443 w 849443"/>
                <a:gd name="connsiteY2" fmla="*/ 653213 h 872155"/>
                <a:gd name="connsiteX3" fmla="*/ 253150 w 849443"/>
                <a:gd name="connsiteY3" fmla="*/ 436074 h 872155"/>
                <a:gd name="connsiteX4" fmla="*/ 849443 w 849443"/>
                <a:gd name="connsiteY4" fmla="*/ 218939 h 872155"/>
                <a:gd name="connsiteX5" fmla="*/ 849443 w 849443"/>
                <a:gd name="connsiteY5" fmla="*/ 0 h 872155"/>
                <a:gd name="connsiteX6" fmla="*/ 0 w 849443"/>
                <a:gd name="connsiteY6" fmla="*/ 320380 h 872155"/>
                <a:gd name="connsiteX7" fmla="*/ 0 w 849443"/>
                <a:gd name="connsiteY7" fmla="*/ 551773 h 87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443" h="872155">
                  <a:moveTo>
                    <a:pt x="0" y="551773"/>
                  </a:moveTo>
                  <a:lnTo>
                    <a:pt x="849443" y="872156"/>
                  </a:lnTo>
                  <a:lnTo>
                    <a:pt x="849443" y="653213"/>
                  </a:lnTo>
                  <a:lnTo>
                    <a:pt x="253150" y="436074"/>
                  </a:lnTo>
                  <a:lnTo>
                    <a:pt x="849443" y="218939"/>
                  </a:lnTo>
                  <a:lnTo>
                    <a:pt x="849443" y="0"/>
                  </a:lnTo>
                  <a:lnTo>
                    <a:pt x="0" y="320380"/>
                  </a:lnTo>
                  <a:lnTo>
                    <a:pt x="0" y="551773"/>
                  </a:lnTo>
                  <a:close/>
                </a:path>
              </a:pathLst>
            </a:custGeom>
            <a:grpFill/>
            <a:ln w="8477" cap="flat">
              <a:noFill/>
              <a:prstDash val="solid"/>
              <a:miter/>
            </a:ln>
          </p:spPr>
          <p:txBody>
            <a:bodyPr rtlCol="0" anchor="ctr"/>
            <a:lstStyle/>
            <a:p>
              <a:endParaRPr lang="en-US">
                <a:solidFill>
                  <a:schemeClr val="accent3"/>
                </a:solidFill>
                <a:latin typeface="Montserrat" pitchFamily="2" charset="77"/>
              </a:endParaRPr>
            </a:p>
          </p:txBody>
        </p:sp>
        <p:sp>
          <p:nvSpPr>
            <p:cNvPr id="13" name="Freeform 37"/>
            <p:cNvSpPr/>
            <p:nvPr/>
          </p:nvSpPr>
          <p:spPr>
            <a:xfrm>
              <a:off x="18290109" y="2813473"/>
              <a:ext cx="835164" cy="1676665"/>
            </a:xfrm>
            <a:custGeom>
              <a:avLst/>
              <a:gdLst>
                <a:gd name="connsiteX0" fmla="*/ 0 w 835164"/>
                <a:gd name="connsiteY0" fmla="*/ 1676665 h 1676665"/>
                <a:gd name="connsiteX1" fmla="*/ 246253 w 835164"/>
                <a:gd name="connsiteY1" fmla="*/ 1676665 h 1676665"/>
                <a:gd name="connsiteX2" fmla="*/ 835164 w 835164"/>
                <a:gd name="connsiteY2" fmla="*/ 0 h 1676665"/>
                <a:gd name="connsiteX3" fmla="*/ 588886 w 835164"/>
                <a:gd name="connsiteY3" fmla="*/ 0 h 1676665"/>
                <a:gd name="connsiteX4" fmla="*/ 0 w 835164"/>
                <a:gd name="connsiteY4" fmla="*/ 1676665 h 167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164" h="1676665">
                  <a:moveTo>
                    <a:pt x="0" y="1676665"/>
                  </a:moveTo>
                  <a:lnTo>
                    <a:pt x="246253" y="1676665"/>
                  </a:lnTo>
                  <a:lnTo>
                    <a:pt x="835164" y="0"/>
                  </a:lnTo>
                  <a:lnTo>
                    <a:pt x="588886" y="0"/>
                  </a:lnTo>
                  <a:lnTo>
                    <a:pt x="0" y="1676665"/>
                  </a:lnTo>
                  <a:close/>
                </a:path>
              </a:pathLst>
            </a:custGeom>
            <a:grpFill/>
            <a:ln w="8477" cap="flat">
              <a:noFill/>
              <a:prstDash val="solid"/>
              <a:miter/>
            </a:ln>
          </p:spPr>
          <p:txBody>
            <a:bodyPr rtlCol="0" anchor="ctr"/>
            <a:lstStyle/>
            <a:p>
              <a:endParaRPr lang="en-US">
                <a:solidFill>
                  <a:schemeClr val="accent3"/>
                </a:solidFill>
                <a:latin typeface="Montserrat" pitchFamily="2" charset="77"/>
              </a:endParaRPr>
            </a:p>
          </p:txBody>
        </p:sp>
        <p:sp>
          <p:nvSpPr>
            <p:cNvPr id="14" name="Freeform 38"/>
            <p:cNvSpPr/>
            <p:nvPr/>
          </p:nvSpPr>
          <p:spPr>
            <a:xfrm>
              <a:off x="19664148" y="3253111"/>
              <a:ext cx="849443" cy="872155"/>
            </a:xfrm>
            <a:custGeom>
              <a:avLst/>
              <a:gdLst>
                <a:gd name="connsiteX0" fmla="*/ 0 w 849443"/>
                <a:gd name="connsiteY0" fmla="*/ 0 h 872155"/>
                <a:gd name="connsiteX1" fmla="*/ 0 w 849443"/>
                <a:gd name="connsiteY1" fmla="*/ 218939 h 872155"/>
                <a:gd name="connsiteX2" fmla="*/ 596272 w 849443"/>
                <a:gd name="connsiteY2" fmla="*/ 436074 h 872155"/>
                <a:gd name="connsiteX3" fmla="*/ 0 w 849443"/>
                <a:gd name="connsiteY3" fmla="*/ 653213 h 872155"/>
                <a:gd name="connsiteX4" fmla="*/ 0 w 849443"/>
                <a:gd name="connsiteY4" fmla="*/ 872156 h 872155"/>
                <a:gd name="connsiteX5" fmla="*/ 849443 w 849443"/>
                <a:gd name="connsiteY5" fmla="*/ 551773 h 872155"/>
                <a:gd name="connsiteX6" fmla="*/ 849443 w 849443"/>
                <a:gd name="connsiteY6" fmla="*/ 320380 h 872155"/>
                <a:gd name="connsiteX7" fmla="*/ 0 w 849443"/>
                <a:gd name="connsiteY7" fmla="*/ 0 h 87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443" h="872155">
                  <a:moveTo>
                    <a:pt x="0" y="0"/>
                  </a:moveTo>
                  <a:lnTo>
                    <a:pt x="0" y="218939"/>
                  </a:lnTo>
                  <a:lnTo>
                    <a:pt x="596272" y="436074"/>
                  </a:lnTo>
                  <a:lnTo>
                    <a:pt x="0" y="653213"/>
                  </a:lnTo>
                  <a:lnTo>
                    <a:pt x="0" y="872156"/>
                  </a:lnTo>
                  <a:lnTo>
                    <a:pt x="849443" y="551773"/>
                  </a:lnTo>
                  <a:lnTo>
                    <a:pt x="849443" y="320380"/>
                  </a:lnTo>
                  <a:lnTo>
                    <a:pt x="0" y="0"/>
                  </a:lnTo>
                  <a:close/>
                </a:path>
              </a:pathLst>
            </a:custGeom>
            <a:grpFill/>
            <a:ln w="8477" cap="flat">
              <a:noFill/>
              <a:prstDash val="solid"/>
              <a:miter/>
            </a:ln>
          </p:spPr>
          <p:txBody>
            <a:bodyPr rtlCol="0" anchor="ctr"/>
            <a:lstStyle/>
            <a:p>
              <a:endParaRPr lang="en-US">
                <a:solidFill>
                  <a:schemeClr val="accent3"/>
                </a:solidFill>
                <a:latin typeface="Montserrat" pitchFamily="2" charset="77"/>
              </a:endParaRPr>
            </a:p>
          </p:txBody>
        </p:sp>
      </p:grpSp>
      <p:sp>
        <p:nvSpPr>
          <p:cNvPr id="15" name="Freeform 706"/>
          <p:cNvSpPr/>
          <p:nvPr/>
        </p:nvSpPr>
        <p:spPr>
          <a:xfrm>
            <a:off x="16889993" y="15267671"/>
            <a:ext cx="708961" cy="1280725"/>
          </a:xfrm>
          <a:custGeom>
            <a:avLst/>
            <a:gdLst>
              <a:gd name="connsiteX0" fmla="*/ 1926089 w 3330746"/>
              <a:gd name="connsiteY0" fmla="*/ 6016933 h 6016932"/>
              <a:gd name="connsiteX1" fmla="*/ 1326758 w 3330746"/>
              <a:gd name="connsiteY1" fmla="*/ 4298452 h 6016932"/>
              <a:gd name="connsiteX2" fmla="*/ 0 w 3330746"/>
              <a:gd name="connsiteY2" fmla="*/ 4945666 h 6016932"/>
              <a:gd name="connsiteX3" fmla="*/ 143874 w 3330746"/>
              <a:gd name="connsiteY3" fmla="*/ 0 h 6016932"/>
              <a:gd name="connsiteX4" fmla="*/ 3330746 w 3330746"/>
              <a:gd name="connsiteY4" fmla="*/ 3779587 h 6016932"/>
              <a:gd name="connsiteX5" fmla="*/ 1890410 w 3330746"/>
              <a:gd name="connsiteY5" fmla="*/ 4101122 h 6016932"/>
              <a:gd name="connsiteX6" fmla="*/ 2489751 w 3330746"/>
              <a:gd name="connsiteY6" fmla="*/ 5819594 h 6016932"/>
              <a:gd name="connsiteX7" fmla="*/ 1926089 w 3330746"/>
              <a:gd name="connsiteY7" fmla="*/ 6016933 h 601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0746" h="6016932">
                <a:moveTo>
                  <a:pt x="1926089" y="6016933"/>
                </a:moveTo>
                <a:lnTo>
                  <a:pt x="1326758" y="4298452"/>
                </a:lnTo>
                <a:lnTo>
                  <a:pt x="0" y="4945666"/>
                </a:lnTo>
                <a:lnTo>
                  <a:pt x="143874" y="0"/>
                </a:lnTo>
                <a:lnTo>
                  <a:pt x="3330746" y="3779587"/>
                </a:lnTo>
                <a:lnTo>
                  <a:pt x="1890410" y="4101122"/>
                </a:lnTo>
                <a:lnTo>
                  <a:pt x="2489751" y="5819594"/>
                </a:lnTo>
                <a:lnTo>
                  <a:pt x="1926089" y="6016933"/>
                </a:lnTo>
                <a:close/>
              </a:path>
            </a:pathLst>
          </a:custGeom>
          <a:solidFill>
            <a:schemeClr val="accent3"/>
          </a:solidFill>
          <a:ln w="9498" cap="flat">
            <a:noFill/>
            <a:prstDash val="solid"/>
            <a:miter/>
          </a:ln>
        </p:spPr>
        <p:txBody>
          <a:bodyPr rtlCol="0" anchor="ctr"/>
          <a:lstStyle/>
          <a:p>
            <a:endParaRPr lang="en-US" dirty="0">
              <a:latin typeface="Montserrat" pitchFamily="2" charset="77"/>
            </a:endParaRPr>
          </a:p>
        </p:txBody>
      </p:sp>
      <p:sp>
        <p:nvSpPr>
          <p:cNvPr id="16" name="Freeform 710"/>
          <p:cNvSpPr/>
          <p:nvPr/>
        </p:nvSpPr>
        <p:spPr>
          <a:xfrm>
            <a:off x="2787948" y="16237519"/>
            <a:ext cx="277159" cy="940589"/>
          </a:xfrm>
          <a:custGeom>
            <a:avLst/>
            <a:gdLst>
              <a:gd name="connsiteX0" fmla="*/ 371403 w 442152"/>
              <a:gd name="connsiteY0" fmla="*/ 1500526 h 1500525"/>
              <a:gd name="connsiteX1" fmla="*/ 189719 w 442152"/>
              <a:gd name="connsiteY1" fmla="*/ 1440411 h 1500525"/>
              <a:gd name="connsiteX2" fmla="*/ 128632 w 442152"/>
              <a:gd name="connsiteY2" fmla="*/ 1263263 h 1500525"/>
              <a:gd name="connsiteX3" fmla="*/ 128632 w 442152"/>
              <a:gd name="connsiteY3" fmla="*/ 894546 h 1500525"/>
              <a:gd name="connsiteX4" fmla="*/ 109337 w 442152"/>
              <a:gd name="connsiteY4" fmla="*/ 833626 h 1500525"/>
              <a:gd name="connsiteX5" fmla="*/ 56276 w 442152"/>
              <a:gd name="connsiteY5" fmla="*/ 814388 h 1500525"/>
              <a:gd name="connsiteX6" fmla="*/ 0 w 442152"/>
              <a:gd name="connsiteY6" fmla="*/ 814388 h 1500525"/>
              <a:gd name="connsiteX7" fmla="*/ 0 w 442152"/>
              <a:gd name="connsiteY7" fmla="*/ 686139 h 1500525"/>
              <a:gd name="connsiteX8" fmla="*/ 56276 w 442152"/>
              <a:gd name="connsiteY8" fmla="*/ 686139 h 1500525"/>
              <a:gd name="connsiteX9" fmla="*/ 109337 w 442152"/>
              <a:gd name="connsiteY9" fmla="*/ 666901 h 1500525"/>
              <a:gd name="connsiteX10" fmla="*/ 128632 w 442152"/>
              <a:gd name="connsiteY10" fmla="*/ 605981 h 1500525"/>
              <a:gd name="connsiteX11" fmla="*/ 128632 w 442152"/>
              <a:gd name="connsiteY11" fmla="*/ 237260 h 1500525"/>
              <a:gd name="connsiteX12" fmla="*/ 189719 w 442152"/>
              <a:gd name="connsiteY12" fmla="*/ 59317 h 1500525"/>
              <a:gd name="connsiteX13" fmla="*/ 371403 w 442152"/>
              <a:gd name="connsiteY13" fmla="*/ 0 h 1500525"/>
              <a:gd name="connsiteX14" fmla="*/ 442152 w 442152"/>
              <a:gd name="connsiteY14" fmla="*/ 0 h 1500525"/>
              <a:gd name="connsiteX15" fmla="*/ 442152 w 442152"/>
              <a:gd name="connsiteY15" fmla="*/ 126646 h 1500525"/>
              <a:gd name="connsiteX16" fmla="*/ 401957 w 442152"/>
              <a:gd name="connsiteY16" fmla="*/ 126646 h 1500525"/>
              <a:gd name="connsiteX17" fmla="*/ 312722 w 442152"/>
              <a:gd name="connsiteY17" fmla="*/ 158713 h 1500525"/>
              <a:gd name="connsiteX18" fmla="*/ 282977 w 442152"/>
              <a:gd name="connsiteY18" fmla="*/ 251690 h 1500525"/>
              <a:gd name="connsiteX19" fmla="*/ 282977 w 442152"/>
              <a:gd name="connsiteY19" fmla="*/ 602777 h 1500525"/>
              <a:gd name="connsiteX20" fmla="*/ 268504 w 442152"/>
              <a:gd name="connsiteY20" fmla="*/ 690150 h 1500525"/>
              <a:gd name="connsiteX21" fmla="*/ 225903 w 442152"/>
              <a:gd name="connsiteY21" fmla="*/ 736638 h 1500525"/>
              <a:gd name="connsiteX22" fmla="*/ 152747 w 442152"/>
              <a:gd name="connsiteY22" fmla="*/ 759877 h 1500525"/>
              <a:gd name="connsiteX23" fmla="*/ 152747 w 442152"/>
              <a:gd name="connsiteY23" fmla="*/ 740639 h 1500525"/>
              <a:gd name="connsiteX24" fmla="*/ 225903 w 442152"/>
              <a:gd name="connsiteY24" fmla="*/ 763092 h 1500525"/>
              <a:gd name="connsiteX25" fmla="*/ 268504 w 442152"/>
              <a:gd name="connsiteY25" fmla="*/ 810377 h 1500525"/>
              <a:gd name="connsiteX26" fmla="*/ 282977 w 442152"/>
              <a:gd name="connsiteY26" fmla="*/ 897751 h 1500525"/>
              <a:gd name="connsiteX27" fmla="*/ 282977 w 442152"/>
              <a:gd name="connsiteY27" fmla="*/ 1248837 h 1500525"/>
              <a:gd name="connsiteX28" fmla="*/ 312722 w 442152"/>
              <a:gd name="connsiteY28" fmla="*/ 1341816 h 1500525"/>
              <a:gd name="connsiteX29" fmla="*/ 401957 w 442152"/>
              <a:gd name="connsiteY29" fmla="*/ 1373884 h 1500525"/>
              <a:gd name="connsiteX30" fmla="*/ 442152 w 442152"/>
              <a:gd name="connsiteY30" fmla="*/ 1373884 h 1500525"/>
              <a:gd name="connsiteX31" fmla="*/ 442152 w 442152"/>
              <a:gd name="connsiteY31" fmla="*/ 1500526 h 1500525"/>
              <a:gd name="connsiteX32" fmla="*/ 371403 w 442152"/>
              <a:gd name="connsiteY32" fmla="*/ 1500526 h 150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42152" h="1500525">
                <a:moveTo>
                  <a:pt x="371403" y="1500526"/>
                </a:moveTo>
                <a:cubicBezTo>
                  <a:pt x="291013" y="1500526"/>
                  <a:pt x="230445" y="1480484"/>
                  <a:pt x="189719" y="1440411"/>
                </a:cubicBezTo>
                <a:cubicBezTo>
                  <a:pt x="148975" y="1400337"/>
                  <a:pt x="128632" y="1341266"/>
                  <a:pt x="128632" y="1263263"/>
                </a:cubicBezTo>
                <a:lnTo>
                  <a:pt x="128632" y="894546"/>
                </a:lnTo>
                <a:cubicBezTo>
                  <a:pt x="128632" y="866768"/>
                  <a:pt x="122194" y="846455"/>
                  <a:pt x="109337" y="833626"/>
                </a:cubicBezTo>
                <a:cubicBezTo>
                  <a:pt x="96471" y="820797"/>
                  <a:pt x="78784" y="814388"/>
                  <a:pt x="56276" y="814388"/>
                </a:cubicBezTo>
                <a:lnTo>
                  <a:pt x="0" y="814388"/>
                </a:lnTo>
                <a:lnTo>
                  <a:pt x="0" y="686139"/>
                </a:lnTo>
                <a:lnTo>
                  <a:pt x="56276" y="686139"/>
                </a:lnTo>
                <a:cubicBezTo>
                  <a:pt x="78784" y="686139"/>
                  <a:pt x="96471" y="679729"/>
                  <a:pt x="109337" y="666901"/>
                </a:cubicBezTo>
                <a:cubicBezTo>
                  <a:pt x="122194" y="654073"/>
                  <a:pt x="128632" y="633787"/>
                  <a:pt x="128632" y="605981"/>
                </a:cubicBezTo>
                <a:lnTo>
                  <a:pt x="128632" y="237260"/>
                </a:lnTo>
                <a:cubicBezTo>
                  <a:pt x="128632" y="158185"/>
                  <a:pt x="148975" y="98868"/>
                  <a:pt x="189719" y="59317"/>
                </a:cubicBezTo>
                <a:cubicBezTo>
                  <a:pt x="230445" y="19785"/>
                  <a:pt x="291013" y="0"/>
                  <a:pt x="371403" y="0"/>
                </a:cubicBezTo>
                <a:lnTo>
                  <a:pt x="442152" y="0"/>
                </a:lnTo>
                <a:lnTo>
                  <a:pt x="442152" y="126646"/>
                </a:lnTo>
                <a:lnTo>
                  <a:pt x="401957" y="126646"/>
                </a:lnTo>
                <a:cubicBezTo>
                  <a:pt x="362282" y="126646"/>
                  <a:pt x="332546" y="137345"/>
                  <a:pt x="312722" y="158713"/>
                </a:cubicBezTo>
                <a:cubicBezTo>
                  <a:pt x="292870" y="180100"/>
                  <a:pt x="282977" y="211084"/>
                  <a:pt x="282977" y="251690"/>
                </a:cubicBezTo>
                <a:lnTo>
                  <a:pt x="282977" y="602777"/>
                </a:lnTo>
                <a:cubicBezTo>
                  <a:pt x="282977" y="640197"/>
                  <a:pt x="278155" y="669309"/>
                  <a:pt x="268504" y="690150"/>
                </a:cubicBezTo>
                <a:cubicBezTo>
                  <a:pt x="258861" y="710990"/>
                  <a:pt x="244639" y="726496"/>
                  <a:pt x="225903" y="736638"/>
                </a:cubicBezTo>
                <a:cubicBezTo>
                  <a:pt x="207137" y="746808"/>
                  <a:pt x="182743" y="754542"/>
                  <a:pt x="152747" y="759877"/>
                </a:cubicBezTo>
                <a:lnTo>
                  <a:pt x="152747" y="740639"/>
                </a:lnTo>
                <a:cubicBezTo>
                  <a:pt x="182743" y="744928"/>
                  <a:pt x="207137" y="752421"/>
                  <a:pt x="225903" y="763092"/>
                </a:cubicBezTo>
                <a:cubicBezTo>
                  <a:pt x="244639" y="773780"/>
                  <a:pt x="258861" y="789537"/>
                  <a:pt x="268504" y="810377"/>
                </a:cubicBezTo>
                <a:cubicBezTo>
                  <a:pt x="278155" y="831218"/>
                  <a:pt x="282977" y="860348"/>
                  <a:pt x="282977" y="897751"/>
                </a:cubicBezTo>
                <a:lnTo>
                  <a:pt x="282977" y="1248837"/>
                </a:lnTo>
                <a:cubicBezTo>
                  <a:pt x="282977" y="1289441"/>
                  <a:pt x="292870" y="1320428"/>
                  <a:pt x="312722" y="1341816"/>
                </a:cubicBezTo>
                <a:cubicBezTo>
                  <a:pt x="332546" y="1363185"/>
                  <a:pt x="362282" y="1373884"/>
                  <a:pt x="401957" y="1373884"/>
                </a:cubicBezTo>
                <a:lnTo>
                  <a:pt x="442152" y="1373884"/>
                </a:lnTo>
                <a:lnTo>
                  <a:pt x="442152" y="1500526"/>
                </a:lnTo>
                <a:lnTo>
                  <a:pt x="371403" y="1500526"/>
                </a:lnTo>
                <a:close/>
              </a:path>
            </a:pathLst>
          </a:custGeom>
          <a:solidFill>
            <a:schemeClr val="bg2"/>
          </a:solidFill>
          <a:ln w="9506" cap="flat">
            <a:noFill/>
            <a:prstDash val="solid"/>
            <a:miter/>
          </a:ln>
        </p:spPr>
        <p:txBody>
          <a:bodyPr rtlCol="0" anchor="ctr"/>
          <a:lstStyle/>
          <a:p>
            <a:endParaRPr lang="en-US">
              <a:solidFill>
                <a:schemeClr val="bg2"/>
              </a:solidFill>
              <a:latin typeface="Montserrat" pitchFamily="2" charset="77"/>
            </a:endParaRPr>
          </a:p>
        </p:txBody>
      </p:sp>
      <p:sp>
        <p:nvSpPr>
          <p:cNvPr id="17" name="Freeform 711"/>
          <p:cNvSpPr/>
          <p:nvPr/>
        </p:nvSpPr>
        <p:spPr>
          <a:xfrm>
            <a:off x="3645605" y="16237519"/>
            <a:ext cx="276148" cy="940589"/>
          </a:xfrm>
          <a:custGeom>
            <a:avLst/>
            <a:gdLst>
              <a:gd name="connsiteX0" fmla="*/ 70744 w 440540"/>
              <a:gd name="connsiteY0" fmla="*/ 1500526 h 1500525"/>
              <a:gd name="connsiteX1" fmla="*/ 0 w 440540"/>
              <a:gd name="connsiteY1" fmla="*/ 1500526 h 1500525"/>
              <a:gd name="connsiteX2" fmla="*/ 0 w 440540"/>
              <a:gd name="connsiteY2" fmla="*/ 1373884 h 1500525"/>
              <a:gd name="connsiteX3" fmla="*/ 38592 w 440540"/>
              <a:gd name="connsiteY3" fmla="*/ 1373884 h 1500525"/>
              <a:gd name="connsiteX4" fmla="*/ 131034 w 440540"/>
              <a:gd name="connsiteY4" fmla="*/ 1341816 h 1500525"/>
              <a:gd name="connsiteX5" fmla="*/ 160779 w 440540"/>
              <a:gd name="connsiteY5" fmla="*/ 1248837 h 1500525"/>
              <a:gd name="connsiteX6" fmla="*/ 160779 w 440540"/>
              <a:gd name="connsiteY6" fmla="*/ 897751 h 1500525"/>
              <a:gd name="connsiteX7" fmla="*/ 174449 w 440540"/>
              <a:gd name="connsiteY7" fmla="*/ 810377 h 1500525"/>
              <a:gd name="connsiteX8" fmla="*/ 217055 w 440540"/>
              <a:gd name="connsiteY8" fmla="*/ 763092 h 1500525"/>
              <a:gd name="connsiteX9" fmla="*/ 289407 w 440540"/>
              <a:gd name="connsiteY9" fmla="*/ 740639 h 1500525"/>
              <a:gd name="connsiteX10" fmla="*/ 289407 w 440540"/>
              <a:gd name="connsiteY10" fmla="*/ 759877 h 1500525"/>
              <a:gd name="connsiteX11" fmla="*/ 217055 w 440540"/>
              <a:gd name="connsiteY11" fmla="*/ 736638 h 1500525"/>
              <a:gd name="connsiteX12" fmla="*/ 174449 w 440540"/>
              <a:gd name="connsiteY12" fmla="*/ 690150 h 1500525"/>
              <a:gd name="connsiteX13" fmla="*/ 160779 w 440540"/>
              <a:gd name="connsiteY13" fmla="*/ 602777 h 1500525"/>
              <a:gd name="connsiteX14" fmla="*/ 160779 w 440540"/>
              <a:gd name="connsiteY14" fmla="*/ 251690 h 1500525"/>
              <a:gd name="connsiteX15" fmla="*/ 131034 w 440540"/>
              <a:gd name="connsiteY15" fmla="*/ 158713 h 1500525"/>
              <a:gd name="connsiteX16" fmla="*/ 38592 w 440540"/>
              <a:gd name="connsiteY16" fmla="*/ 126646 h 1500525"/>
              <a:gd name="connsiteX17" fmla="*/ 0 w 440540"/>
              <a:gd name="connsiteY17" fmla="*/ 126646 h 1500525"/>
              <a:gd name="connsiteX18" fmla="*/ 0 w 440540"/>
              <a:gd name="connsiteY18" fmla="*/ 0 h 1500525"/>
              <a:gd name="connsiteX19" fmla="*/ 70744 w 440540"/>
              <a:gd name="connsiteY19" fmla="*/ 0 h 1500525"/>
              <a:gd name="connsiteX20" fmla="*/ 253231 w 440540"/>
              <a:gd name="connsiteY20" fmla="*/ 59317 h 1500525"/>
              <a:gd name="connsiteX21" fmla="*/ 315138 w 440540"/>
              <a:gd name="connsiteY21" fmla="*/ 237260 h 1500525"/>
              <a:gd name="connsiteX22" fmla="*/ 315138 w 440540"/>
              <a:gd name="connsiteY22" fmla="*/ 605981 h 1500525"/>
              <a:gd name="connsiteX23" fmla="*/ 334420 w 440540"/>
              <a:gd name="connsiteY23" fmla="*/ 666901 h 1500525"/>
              <a:gd name="connsiteX24" fmla="*/ 385872 w 440540"/>
              <a:gd name="connsiteY24" fmla="*/ 686139 h 1500525"/>
              <a:gd name="connsiteX25" fmla="*/ 440541 w 440540"/>
              <a:gd name="connsiteY25" fmla="*/ 686139 h 1500525"/>
              <a:gd name="connsiteX26" fmla="*/ 440541 w 440540"/>
              <a:gd name="connsiteY26" fmla="*/ 814388 h 1500525"/>
              <a:gd name="connsiteX27" fmla="*/ 385872 w 440540"/>
              <a:gd name="connsiteY27" fmla="*/ 814388 h 1500525"/>
              <a:gd name="connsiteX28" fmla="*/ 334420 w 440540"/>
              <a:gd name="connsiteY28" fmla="*/ 833626 h 1500525"/>
              <a:gd name="connsiteX29" fmla="*/ 315138 w 440540"/>
              <a:gd name="connsiteY29" fmla="*/ 894546 h 1500525"/>
              <a:gd name="connsiteX30" fmla="*/ 315138 w 440540"/>
              <a:gd name="connsiteY30" fmla="*/ 1263263 h 1500525"/>
              <a:gd name="connsiteX31" fmla="*/ 253231 w 440540"/>
              <a:gd name="connsiteY31" fmla="*/ 1440411 h 1500525"/>
              <a:gd name="connsiteX32" fmla="*/ 70744 w 440540"/>
              <a:gd name="connsiteY32" fmla="*/ 1500526 h 150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40540" h="1500525">
                <a:moveTo>
                  <a:pt x="70744" y="1500526"/>
                </a:moveTo>
                <a:lnTo>
                  <a:pt x="0" y="1500526"/>
                </a:lnTo>
                <a:lnTo>
                  <a:pt x="0" y="1373884"/>
                </a:lnTo>
                <a:lnTo>
                  <a:pt x="38592" y="1373884"/>
                </a:lnTo>
                <a:cubicBezTo>
                  <a:pt x="80390" y="1373884"/>
                  <a:pt x="111191" y="1363185"/>
                  <a:pt x="131034" y="1341816"/>
                </a:cubicBezTo>
                <a:cubicBezTo>
                  <a:pt x="150858" y="1320428"/>
                  <a:pt x="160779" y="1289441"/>
                  <a:pt x="160779" y="1248837"/>
                </a:cubicBezTo>
                <a:lnTo>
                  <a:pt x="160779" y="897751"/>
                </a:lnTo>
                <a:cubicBezTo>
                  <a:pt x="160779" y="860348"/>
                  <a:pt x="165336" y="831218"/>
                  <a:pt x="174449" y="810377"/>
                </a:cubicBezTo>
                <a:cubicBezTo>
                  <a:pt x="183543" y="789537"/>
                  <a:pt x="197764" y="773781"/>
                  <a:pt x="217055" y="763092"/>
                </a:cubicBezTo>
                <a:cubicBezTo>
                  <a:pt x="236356" y="752421"/>
                  <a:pt x="260470" y="744928"/>
                  <a:pt x="289407" y="740639"/>
                </a:cubicBezTo>
                <a:lnTo>
                  <a:pt x="289407" y="759877"/>
                </a:lnTo>
                <a:cubicBezTo>
                  <a:pt x="260470" y="754542"/>
                  <a:pt x="236356" y="746808"/>
                  <a:pt x="217055" y="736638"/>
                </a:cubicBezTo>
                <a:cubicBezTo>
                  <a:pt x="197764" y="726496"/>
                  <a:pt x="183543" y="710990"/>
                  <a:pt x="174449" y="690150"/>
                </a:cubicBezTo>
                <a:cubicBezTo>
                  <a:pt x="165336" y="669309"/>
                  <a:pt x="160779" y="640197"/>
                  <a:pt x="160779" y="602777"/>
                </a:cubicBezTo>
                <a:lnTo>
                  <a:pt x="160779" y="251690"/>
                </a:lnTo>
                <a:cubicBezTo>
                  <a:pt x="160779" y="211084"/>
                  <a:pt x="150858" y="180100"/>
                  <a:pt x="131034" y="158713"/>
                </a:cubicBezTo>
                <a:cubicBezTo>
                  <a:pt x="111191" y="137345"/>
                  <a:pt x="80390" y="126646"/>
                  <a:pt x="38592" y="126646"/>
                </a:cubicBezTo>
                <a:lnTo>
                  <a:pt x="0" y="126646"/>
                </a:lnTo>
                <a:lnTo>
                  <a:pt x="0" y="0"/>
                </a:lnTo>
                <a:lnTo>
                  <a:pt x="70744" y="0"/>
                </a:lnTo>
                <a:cubicBezTo>
                  <a:pt x="151143" y="0"/>
                  <a:pt x="211956" y="19785"/>
                  <a:pt x="253231" y="59317"/>
                </a:cubicBezTo>
                <a:cubicBezTo>
                  <a:pt x="294486" y="98868"/>
                  <a:pt x="315138" y="158185"/>
                  <a:pt x="315138" y="237260"/>
                </a:cubicBezTo>
                <a:lnTo>
                  <a:pt x="315138" y="605981"/>
                </a:lnTo>
                <a:cubicBezTo>
                  <a:pt x="315138" y="633787"/>
                  <a:pt x="321568" y="654073"/>
                  <a:pt x="334420" y="666901"/>
                </a:cubicBezTo>
                <a:cubicBezTo>
                  <a:pt x="347290" y="679729"/>
                  <a:pt x="364422" y="686139"/>
                  <a:pt x="385872" y="686139"/>
                </a:cubicBezTo>
                <a:lnTo>
                  <a:pt x="440541" y="686139"/>
                </a:lnTo>
                <a:lnTo>
                  <a:pt x="440541" y="814388"/>
                </a:lnTo>
                <a:lnTo>
                  <a:pt x="385872" y="814388"/>
                </a:lnTo>
                <a:cubicBezTo>
                  <a:pt x="364422" y="814388"/>
                  <a:pt x="347290" y="820797"/>
                  <a:pt x="334420" y="833626"/>
                </a:cubicBezTo>
                <a:cubicBezTo>
                  <a:pt x="321568" y="846455"/>
                  <a:pt x="315138" y="866768"/>
                  <a:pt x="315138" y="894546"/>
                </a:cubicBezTo>
                <a:lnTo>
                  <a:pt x="315138" y="1263263"/>
                </a:lnTo>
                <a:cubicBezTo>
                  <a:pt x="315138" y="1341266"/>
                  <a:pt x="294486" y="1400337"/>
                  <a:pt x="253231" y="1440411"/>
                </a:cubicBezTo>
                <a:cubicBezTo>
                  <a:pt x="211956" y="1480484"/>
                  <a:pt x="151143" y="1500526"/>
                  <a:pt x="70744" y="1500526"/>
                </a:cubicBezTo>
                <a:close/>
              </a:path>
            </a:pathLst>
          </a:custGeom>
          <a:solidFill>
            <a:schemeClr val="bg2"/>
          </a:solidFill>
          <a:ln w="9506" cap="flat">
            <a:noFill/>
            <a:prstDash val="solid"/>
            <a:miter/>
          </a:ln>
        </p:spPr>
        <p:txBody>
          <a:bodyPr rtlCol="0" anchor="ctr"/>
          <a:lstStyle/>
          <a:p>
            <a:endParaRPr lang="en-US">
              <a:solidFill>
                <a:schemeClr val="bg2"/>
              </a:solidFill>
              <a:latin typeface="Montserrat" pitchFamily="2" charset="77"/>
            </a:endParaRPr>
          </a:p>
        </p:txBody>
      </p:sp>
      <p:sp>
        <p:nvSpPr>
          <p:cNvPr id="18" name="Freeform 712"/>
          <p:cNvSpPr/>
          <p:nvPr/>
        </p:nvSpPr>
        <p:spPr>
          <a:xfrm>
            <a:off x="4293641" y="16435989"/>
            <a:ext cx="499884" cy="543648"/>
          </a:xfrm>
          <a:custGeom>
            <a:avLst/>
            <a:gdLst>
              <a:gd name="connsiteX0" fmla="*/ 450186 w 797466"/>
              <a:gd name="connsiteY0" fmla="*/ 867283 h 867283"/>
              <a:gd name="connsiteX1" fmla="*/ 217854 w 797466"/>
              <a:gd name="connsiteY1" fmla="*/ 811181 h 867283"/>
              <a:gd name="connsiteX2" fmla="*/ 57883 w 797466"/>
              <a:gd name="connsiteY2" fmla="*/ 657280 h 867283"/>
              <a:gd name="connsiteX3" fmla="*/ 0 w 797466"/>
              <a:gd name="connsiteY3" fmla="*/ 432847 h 867283"/>
              <a:gd name="connsiteX4" fmla="*/ 57883 w 797466"/>
              <a:gd name="connsiteY4" fmla="*/ 208407 h 867283"/>
              <a:gd name="connsiteX5" fmla="*/ 217854 w 797466"/>
              <a:gd name="connsiteY5" fmla="*/ 55307 h 867283"/>
              <a:gd name="connsiteX6" fmla="*/ 450186 w 797466"/>
              <a:gd name="connsiteY6" fmla="*/ 0 h 867283"/>
              <a:gd name="connsiteX7" fmla="*/ 656787 w 797466"/>
              <a:gd name="connsiteY7" fmla="*/ 45692 h 867283"/>
              <a:gd name="connsiteX8" fmla="*/ 797467 w 797466"/>
              <a:gd name="connsiteY8" fmla="*/ 181156 h 867283"/>
              <a:gd name="connsiteX9" fmla="*/ 680102 w 797466"/>
              <a:gd name="connsiteY9" fmla="*/ 256498 h 867283"/>
              <a:gd name="connsiteX10" fmla="*/ 577996 w 797466"/>
              <a:gd name="connsiteY10" fmla="*/ 164318 h 867283"/>
              <a:gd name="connsiteX11" fmla="*/ 448579 w 797466"/>
              <a:gd name="connsiteY11" fmla="*/ 134659 h 867283"/>
              <a:gd name="connsiteX12" fmla="*/ 299052 w 797466"/>
              <a:gd name="connsiteY12" fmla="*/ 171533 h 867283"/>
              <a:gd name="connsiteX13" fmla="*/ 194549 w 797466"/>
              <a:gd name="connsiteY13" fmla="*/ 274939 h 867283"/>
              <a:gd name="connsiteX14" fmla="*/ 155957 w 797466"/>
              <a:gd name="connsiteY14" fmla="*/ 432847 h 867283"/>
              <a:gd name="connsiteX15" fmla="*/ 194549 w 797466"/>
              <a:gd name="connsiteY15" fmla="*/ 591551 h 867283"/>
              <a:gd name="connsiteX16" fmla="*/ 299052 w 797466"/>
              <a:gd name="connsiteY16" fmla="*/ 695751 h 867283"/>
              <a:gd name="connsiteX17" fmla="*/ 448579 w 797466"/>
              <a:gd name="connsiteY17" fmla="*/ 732628 h 867283"/>
              <a:gd name="connsiteX18" fmla="*/ 577996 w 797466"/>
              <a:gd name="connsiteY18" fmla="*/ 702969 h 867283"/>
              <a:gd name="connsiteX19" fmla="*/ 680102 w 797466"/>
              <a:gd name="connsiteY19" fmla="*/ 610789 h 867283"/>
              <a:gd name="connsiteX20" fmla="*/ 797467 w 797466"/>
              <a:gd name="connsiteY20" fmla="*/ 684540 h 867283"/>
              <a:gd name="connsiteX21" fmla="*/ 656787 w 797466"/>
              <a:gd name="connsiteY21" fmla="*/ 820002 h 867283"/>
              <a:gd name="connsiteX22" fmla="*/ 450186 w 797466"/>
              <a:gd name="connsiteY22" fmla="*/ 867283 h 86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7466" h="867283">
                <a:moveTo>
                  <a:pt x="450186" y="867283"/>
                </a:moveTo>
                <a:cubicBezTo>
                  <a:pt x="363366" y="867283"/>
                  <a:pt x="285906" y="848608"/>
                  <a:pt x="217854" y="811181"/>
                </a:cubicBezTo>
                <a:cubicBezTo>
                  <a:pt x="149774" y="773782"/>
                  <a:pt x="96466" y="722488"/>
                  <a:pt x="57883" y="657280"/>
                </a:cubicBezTo>
                <a:cubicBezTo>
                  <a:pt x="19291" y="592106"/>
                  <a:pt x="0" y="517284"/>
                  <a:pt x="0" y="432847"/>
                </a:cubicBezTo>
                <a:cubicBezTo>
                  <a:pt x="0" y="348428"/>
                  <a:pt x="19291" y="273605"/>
                  <a:pt x="57883" y="208407"/>
                </a:cubicBezTo>
                <a:cubicBezTo>
                  <a:pt x="96466" y="143226"/>
                  <a:pt x="149774" y="92181"/>
                  <a:pt x="217854" y="55307"/>
                </a:cubicBezTo>
                <a:cubicBezTo>
                  <a:pt x="285906" y="18433"/>
                  <a:pt x="363366" y="0"/>
                  <a:pt x="450186" y="0"/>
                </a:cubicBezTo>
                <a:cubicBezTo>
                  <a:pt x="527351" y="0"/>
                  <a:pt x="596212" y="15228"/>
                  <a:pt x="656787" y="45692"/>
                </a:cubicBezTo>
                <a:cubicBezTo>
                  <a:pt x="717334" y="76148"/>
                  <a:pt x="764230" y="121312"/>
                  <a:pt x="797467" y="181156"/>
                </a:cubicBezTo>
                <a:lnTo>
                  <a:pt x="680102" y="256498"/>
                </a:lnTo>
                <a:cubicBezTo>
                  <a:pt x="652212" y="214817"/>
                  <a:pt x="618195" y="184112"/>
                  <a:pt x="577996" y="164318"/>
                </a:cubicBezTo>
                <a:cubicBezTo>
                  <a:pt x="537805" y="144561"/>
                  <a:pt x="494648" y="134659"/>
                  <a:pt x="448579" y="134659"/>
                </a:cubicBezTo>
                <a:cubicBezTo>
                  <a:pt x="392836" y="134659"/>
                  <a:pt x="342981" y="146960"/>
                  <a:pt x="299052" y="171533"/>
                </a:cubicBezTo>
                <a:cubicBezTo>
                  <a:pt x="255086" y="196134"/>
                  <a:pt x="220270" y="230600"/>
                  <a:pt x="194549" y="274939"/>
                </a:cubicBezTo>
                <a:cubicBezTo>
                  <a:pt x="168817" y="319298"/>
                  <a:pt x="155957" y="371927"/>
                  <a:pt x="155957" y="432847"/>
                </a:cubicBezTo>
                <a:cubicBezTo>
                  <a:pt x="155957" y="493766"/>
                  <a:pt x="168817" y="546665"/>
                  <a:pt x="194549" y="591551"/>
                </a:cubicBezTo>
                <a:cubicBezTo>
                  <a:pt x="220270" y="636433"/>
                  <a:pt x="255086" y="671185"/>
                  <a:pt x="299052" y="695751"/>
                </a:cubicBezTo>
                <a:cubicBezTo>
                  <a:pt x="342981" y="720354"/>
                  <a:pt x="392836" y="732628"/>
                  <a:pt x="448579" y="732628"/>
                </a:cubicBezTo>
                <a:cubicBezTo>
                  <a:pt x="494648" y="732628"/>
                  <a:pt x="537805" y="722754"/>
                  <a:pt x="577996" y="702969"/>
                </a:cubicBezTo>
                <a:cubicBezTo>
                  <a:pt x="618195" y="683202"/>
                  <a:pt x="652212" y="652471"/>
                  <a:pt x="680102" y="610789"/>
                </a:cubicBezTo>
                <a:lnTo>
                  <a:pt x="797467" y="684540"/>
                </a:lnTo>
                <a:cubicBezTo>
                  <a:pt x="764230" y="743326"/>
                  <a:pt x="717334" y="788493"/>
                  <a:pt x="656787" y="820002"/>
                </a:cubicBezTo>
                <a:cubicBezTo>
                  <a:pt x="596212" y="851529"/>
                  <a:pt x="527351" y="867283"/>
                  <a:pt x="450186" y="867283"/>
                </a:cubicBezTo>
                <a:close/>
              </a:path>
            </a:pathLst>
          </a:custGeom>
          <a:solidFill>
            <a:schemeClr val="bg2"/>
          </a:solidFill>
          <a:ln w="9506" cap="flat">
            <a:noFill/>
            <a:prstDash val="solid"/>
            <a:miter/>
          </a:ln>
        </p:spPr>
        <p:txBody>
          <a:bodyPr rtlCol="0" anchor="ctr"/>
          <a:lstStyle/>
          <a:p>
            <a:endParaRPr lang="en-US">
              <a:solidFill>
                <a:schemeClr val="bg2"/>
              </a:solidFill>
              <a:latin typeface="Montserrat" pitchFamily="2" charset="77"/>
            </a:endParaRPr>
          </a:p>
        </p:txBody>
      </p:sp>
      <p:sp>
        <p:nvSpPr>
          <p:cNvPr id="19" name="Freeform 713"/>
          <p:cNvSpPr/>
          <p:nvPr/>
        </p:nvSpPr>
        <p:spPr>
          <a:xfrm>
            <a:off x="4848952" y="16435989"/>
            <a:ext cx="451508" cy="459978"/>
          </a:xfrm>
          <a:custGeom>
            <a:avLst/>
            <a:gdLst>
              <a:gd name="connsiteX0" fmla="*/ 352113 w 720292"/>
              <a:gd name="connsiteY0" fmla="*/ 867283 h 867282"/>
              <a:gd name="connsiteX1" fmla="*/ 150335 w 720292"/>
              <a:gd name="connsiteY1" fmla="*/ 838430 h 867282"/>
              <a:gd name="connsiteX2" fmla="*/ 0 w 720292"/>
              <a:gd name="connsiteY2" fmla="*/ 767901 h 867282"/>
              <a:gd name="connsiteX3" fmla="*/ 64314 w 720292"/>
              <a:gd name="connsiteY3" fmla="*/ 646059 h 867282"/>
              <a:gd name="connsiteX4" fmla="*/ 199362 w 720292"/>
              <a:gd name="connsiteY4" fmla="*/ 708583 h 867282"/>
              <a:gd name="connsiteX5" fmla="*/ 363366 w 720292"/>
              <a:gd name="connsiteY5" fmla="*/ 734230 h 867282"/>
              <a:gd name="connsiteX6" fmla="*/ 518514 w 720292"/>
              <a:gd name="connsiteY6" fmla="*/ 703774 h 867282"/>
              <a:gd name="connsiteX7" fmla="*/ 565953 w 720292"/>
              <a:gd name="connsiteY7" fmla="*/ 618809 h 867282"/>
              <a:gd name="connsiteX8" fmla="*/ 537016 w 720292"/>
              <a:gd name="connsiteY8" fmla="*/ 556287 h 867282"/>
              <a:gd name="connsiteX9" fmla="*/ 460631 w 720292"/>
              <a:gd name="connsiteY9" fmla="*/ 522618 h 867282"/>
              <a:gd name="connsiteX10" fmla="*/ 355328 w 720292"/>
              <a:gd name="connsiteY10" fmla="*/ 502574 h 867282"/>
              <a:gd name="connsiteX11" fmla="*/ 239561 w 720292"/>
              <a:gd name="connsiteY11" fmla="*/ 480131 h 867282"/>
              <a:gd name="connsiteX12" fmla="*/ 133450 w 720292"/>
              <a:gd name="connsiteY12" fmla="*/ 441664 h 867282"/>
              <a:gd name="connsiteX13" fmla="*/ 56276 w 720292"/>
              <a:gd name="connsiteY13" fmla="*/ 372723 h 867282"/>
              <a:gd name="connsiteX14" fmla="*/ 27329 w 720292"/>
              <a:gd name="connsiteY14" fmla="*/ 254895 h 867282"/>
              <a:gd name="connsiteX15" fmla="*/ 70744 w 720292"/>
              <a:gd name="connsiteY15" fmla="*/ 120236 h 867282"/>
              <a:gd name="connsiteX16" fmla="*/ 193750 w 720292"/>
              <a:gd name="connsiteY16" fmla="*/ 31260 h 867282"/>
              <a:gd name="connsiteX17" fmla="*/ 382657 w 720292"/>
              <a:gd name="connsiteY17" fmla="*/ 0 h 867282"/>
              <a:gd name="connsiteX18" fmla="*/ 552283 w 720292"/>
              <a:gd name="connsiteY18" fmla="*/ 20034 h 867282"/>
              <a:gd name="connsiteX19" fmla="*/ 692963 w 720292"/>
              <a:gd name="connsiteY19" fmla="*/ 76952 h 867282"/>
              <a:gd name="connsiteX20" fmla="*/ 627042 w 720292"/>
              <a:gd name="connsiteY20" fmla="*/ 198783 h 867282"/>
              <a:gd name="connsiteX21" fmla="*/ 506462 w 720292"/>
              <a:gd name="connsiteY21" fmla="*/ 145884 h 867282"/>
              <a:gd name="connsiteX22" fmla="*/ 381050 w 720292"/>
              <a:gd name="connsiteY22" fmla="*/ 131453 h 867282"/>
              <a:gd name="connsiteX23" fmla="*/ 229916 w 720292"/>
              <a:gd name="connsiteY23" fmla="*/ 164317 h 867282"/>
              <a:gd name="connsiteX24" fmla="*/ 180071 w 720292"/>
              <a:gd name="connsiteY24" fmla="*/ 248485 h 867282"/>
              <a:gd name="connsiteX25" fmla="*/ 209816 w 720292"/>
              <a:gd name="connsiteY25" fmla="*/ 315009 h 867282"/>
              <a:gd name="connsiteX26" fmla="*/ 286991 w 720292"/>
              <a:gd name="connsiteY26" fmla="*/ 351086 h 867282"/>
              <a:gd name="connsiteX27" fmla="*/ 392313 w 720292"/>
              <a:gd name="connsiteY27" fmla="*/ 372723 h 867282"/>
              <a:gd name="connsiteX28" fmla="*/ 508070 w 720292"/>
              <a:gd name="connsiteY28" fmla="*/ 395166 h 867282"/>
              <a:gd name="connsiteX29" fmla="*/ 613382 w 720292"/>
              <a:gd name="connsiteY29" fmla="*/ 432846 h 867282"/>
              <a:gd name="connsiteX30" fmla="*/ 690547 w 720292"/>
              <a:gd name="connsiteY30" fmla="*/ 500175 h 867282"/>
              <a:gd name="connsiteX31" fmla="*/ 720292 w 720292"/>
              <a:gd name="connsiteY31" fmla="*/ 615596 h 867282"/>
              <a:gd name="connsiteX32" fmla="*/ 675279 w 720292"/>
              <a:gd name="connsiteY32" fmla="*/ 748656 h 867282"/>
              <a:gd name="connsiteX33" fmla="*/ 548260 w 720292"/>
              <a:gd name="connsiteY33" fmla="*/ 836021 h 867282"/>
              <a:gd name="connsiteX34" fmla="*/ 352113 w 720292"/>
              <a:gd name="connsiteY34" fmla="*/ 867283 h 867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0292" h="867282">
                <a:moveTo>
                  <a:pt x="352113" y="867283"/>
                </a:moveTo>
                <a:cubicBezTo>
                  <a:pt x="281369" y="867283"/>
                  <a:pt x="214087" y="857674"/>
                  <a:pt x="150335" y="838430"/>
                </a:cubicBezTo>
                <a:cubicBezTo>
                  <a:pt x="86544" y="819195"/>
                  <a:pt x="36423" y="795691"/>
                  <a:pt x="0" y="767901"/>
                </a:cubicBezTo>
                <a:lnTo>
                  <a:pt x="64314" y="646059"/>
                </a:lnTo>
                <a:cubicBezTo>
                  <a:pt x="100737" y="670653"/>
                  <a:pt x="145759" y="691491"/>
                  <a:pt x="199362" y="708583"/>
                </a:cubicBezTo>
                <a:cubicBezTo>
                  <a:pt x="252955" y="725693"/>
                  <a:pt x="307614" y="734230"/>
                  <a:pt x="363366" y="734230"/>
                </a:cubicBezTo>
                <a:cubicBezTo>
                  <a:pt x="435157" y="734230"/>
                  <a:pt x="486885" y="724090"/>
                  <a:pt x="518514" y="703774"/>
                </a:cubicBezTo>
                <a:cubicBezTo>
                  <a:pt x="550115" y="683476"/>
                  <a:pt x="565953" y="655155"/>
                  <a:pt x="565953" y="618809"/>
                </a:cubicBezTo>
                <a:cubicBezTo>
                  <a:pt x="565953" y="592105"/>
                  <a:pt x="556298" y="571264"/>
                  <a:pt x="537016" y="556287"/>
                </a:cubicBezTo>
                <a:cubicBezTo>
                  <a:pt x="517715" y="541328"/>
                  <a:pt x="492231" y="530112"/>
                  <a:pt x="460631" y="522618"/>
                </a:cubicBezTo>
                <a:cubicBezTo>
                  <a:pt x="429012" y="515152"/>
                  <a:pt x="393920" y="508465"/>
                  <a:pt x="355328" y="502574"/>
                </a:cubicBezTo>
                <a:cubicBezTo>
                  <a:pt x="316736" y="496720"/>
                  <a:pt x="278154" y="489227"/>
                  <a:pt x="239561" y="480131"/>
                </a:cubicBezTo>
                <a:cubicBezTo>
                  <a:pt x="200969" y="471063"/>
                  <a:pt x="165612" y="458243"/>
                  <a:pt x="133450" y="441664"/>
                </a:cubicBezTo>
                <a:cubicBezTo>
                  <a:pt x="101298" y="425103"/>
                  <a:pt x="75567" y="402131"/>
                  <a:pt x="56276" y="372723"/>
                </a:cubicBezTo>
                <a:cubicBezTo>
                  <a:pt x="36984" y="343343"/>
                  <a:pt x="27329" y="304070"/>
                  <a:pt x="27329" y="254895"/>
                </a:cubicBezTo>
                <a:cubicBezTo>
                  <a:pt x="27329" y="203599"/>
                  <a:pt x="41807" y="158704"/>
                  <a:pt x="70744" y="120236"/>
                </a:cubicBezTo>
                <a:cubicBezTo>
                  <a:pt x="99691" y="81760"/>
                  <a:pt x="140680" y="52101"/>
                  <a:pt x="193750" y="31260"/>
                </a:cubicBezTo>
                <a:cubicBezTo>
                  <a:pt x="246801" y="10420"/>
                  <a:pt x="309754" y="0"/>
                  <a:pt x="382657" y="0"/>
                </a:cubicBezTo>
                <a:cubicBezTo>
                  <a:pt x="438372" y="0"/>
                  <a:pt x="494933" y="6687"/>
                  <a:pt x="552283" y="20034"/>
                </a:cubicBezTo>
                <a:cubicBezTo>
                  <a:pt x="609605" y="33409"/>
                  <a:pt x="656511" y="52379"/>
                  <a:pt x="692963" y="76952"/>
                </a:cubicBezTo>
                <a:lnTo>
                  <a:pt x="627042" y="198783"/>
                </a:lnTo>
                <a:cubicBezTo>
                  <a:pt x="588459" y="173135"/>
                  <a:pt x="548260" y="155499"/>
                  <a:pt x="506462" y="145884"/>
                </a:cubicBezTo>
                <a:cubicBezTo>
                  <a:pt x="464655" y="136261"/>
                  <a:pt x="422857" y="131453"/>
                  <a:pt x="381050" y="131453"/>
                </a:cubicBezTo>
                <a:cubicBezTo>
                  <a:pt x="313521" y="131453"/>
                  <a:pt x="263133" y="142430"/>
                  <a:pt x="229916" y="164317"/>
                </a:cubicBezTo>
                <a:cubicBezTo>
                  <a:pt x="196679" y="186241"/>
                  <a:pt x="180071" y="214287"/>
                  <a:pt x="180071" y="248485"/>
                </a:cubicBezTo>
                <a:cubicBezTo>
                  <a:pt x="180071" y="277338"/>
                  <a:pt x="189973" y="299530"/>
                  <a:pt x="209816" y="315009"/>
                </a:cubicBezTo>
                <a:cubicBezTo>
                  <a:pt x="229640" y="330513"/>
                  <a:pt x="255362" y="342546"/>
                  <a:pt x="286991" y="351086"/>
                </a:cubicBezTo>
                <a:cubicBezTo>
                  <a:pt x="318601" y="359654"/>
                  <a:pt x="353720" y="366860"/>
                  <a:pt x="392313" y="372723"/>
                </a:cubicBezTo>
                <a:cubicBezTo>
                  <a:pt x="430885" y="378614"/>
                  <a:pt x="469478" y="386098"/>
                  <a:pt x="508070" y="395166"/>
                </a:cubicBezTo>
                <a:cubicBezTo>
                  <a:pt x="546652" y="404262"/>
                  <a:pt x="581753" y="416813"/>
                  <a:pt x="613382" y="432846"/>
                </a:cubicBezTo>
                <a:cubicBezTo>
                  <a:pt x="644982" y="448870"/>
                  <a:pt x="670704" y="471313"/>
                  <a:pt x="690547" y="500175"/>
                </a:cubicBezTo>
                <a:cubicBezTo>
                  <a:pt x="710371" y="529028"/>
                  <a:pt x="720292" y="567505"/>
                  <a:pt x="720292" y="615596"/>
                </a:cubicBezTo>
                <a:cubicBezTo>
                  <a:pt x="720292" y="666897"/>
                  <a:pt x="705272" y="711257"/>
                  <a:pt x="675279" y="748656"/>
                </a:cubicBezTo>
                <a:cubicBezTo>
                  <a:pt x="645249" y="786083"/>
                  <a:pt x="602928" y="815182"/>
                  <a:pt x="548260" y="836021"/>
                </a:cubicBezTo>
                <a:cubicBezTo>
                  <a:pt x="493592" y="856868"/>
                  <a:pt x="428203" y="867283"/>
                  <a:pt x="352113" y="867283"/>
                </a:cubicBezTo>
                <a:close/>
              </a:path>
            </a:pathLst>
          </a:custGeom>
          <a:solidFill>
            <a:schemeClr val="bg2"/>
          </a:solidFill>
          <a:ln w="9506" cap="flat">
            <a:noFill/>
            <a:prstDash val="solid"/>
            <a:miter/>
          </a:ln>
        </p:spPr>
        <p:txBody>
          <a:bodyPr rtlCol="0" anchor="ctr"/>
          <a:lstStyle/>
          <a:p>
            <a:endParaRPr lang="en-US">
              <a:solidFill>
                <a:schemeClr val="bg2"/>
              </a:solidFill>
              <a:latin typeface="Montserrat" pitchFamily="2" charset="77"/>
            </a:endParaRPr>
          </a:p>
        </p:txBody>
      </p:sp>
      <p:sp>
        <p:nvSpPr>
          <p:cNvPr id="20" name="Freeform 714"/>
          <p:cNvSpPr/>
          <p:nvPr/>
        </p:nvSpPr>
        <p:spPr>
          <a:xfrm>
            <a:off x="5355887" y="16435989"/>
            <a:ext cx="451508" cy="543647"/>
          </a:xfrm>
          <a:custGeom>
            <a:avLst/>
            <a:gdLst>
              <a:gd name="connsiteX0" fmla="*/ 352113 w 720292"/>
              <a:gd name="connsiteY0" fmla="*/ 867283 h 867282"/>
              <a:gd name="connsiteX1" fmla="*/ 150335 w 720292"/>
              <a:gd name="connsiteY1" fmla="*/ 838430 h 867282"/>
              <a:gd name="connsiteX2" fmla="*/ 0 w 720292"/>
              <a:gd name="connsiteY2" fmla="*/ 767901 h 867282"/>
              <a:gd name="connsiteX3" fmla="*/ 64314 w 720292"/>
              <a:gd name="connsiteY3" fmla="*/ 646059 h 867282"/>
              <a:gd name="connsiteX4" fmla="*/ 199362 w 720292"/>
              <a:gd name="connsiteY4" fmla="*/ 708583 h 867282"/>
              <a:gd name="connsiteX5" fmla="*/ 363357 w 720292"/>
              <a:gd name="connsiteY5" fmla="*/ 734230 h 867282"/>
              <a:gd name="connsiteX6" fmla="*/ 518514 w 720292"/>
              <a:gd name="connsiteY6" fmla="*/ 703774 h 867282"/>
              <a:gd name="connsiteX7" fmla="*/ 565943 w 720292"/>
              <a:gd name="connsiteY7" fmla="*/ 618809 h 867282"/>
              <a:gd name="connsiteX8" fmla="*/ 537006 w 720292"/>
              <a:gd name="connsiteY8" fmla="*/ 556287 h 867282"/>
              <a:gd name="connsiteX9" fmla="*/ 460631 w 720292"/>
              <a:gd name="connsiteY9" fmla="*/ 522618 h 867282"/>
              <a:gd name="connsiteX10" fmla="*/ 355328 w 720292"/>
              <a:gd name="connsiteY10" fmla="*/ 502574 h 867282"/>
              <a:gd name="connsiteX11" fmla="*/ 239561 w 720292"/>
              <a:gd name="connsiteY11" fmla="*/ 480131 h 867282"/>
              <a:gd name="connsiteX12" fmla="*/ 133441 w 720292"/>
              <a:gd name="connsiteY12" fmla="*/ 441664 h 867282"/>
              <a:gd name="connsiteX13" fmla="*/ 56276 w 720292"/>
              <a:gd name="connsiteY13" fmla="*/ 372723 h 867282"/>
              <a:gd name="connsiteX14" fmla="*/ 27329 w 720292"/>
              <a:gd name="connsiteY14" fmla="*/ 254895 h 867282"/>
              <a:gd name="connsiteX15" fmla="*/ 70744 w 720292"/>
              <a:gd name="connsiteY15" fmla="*/ 120236 h 867282"/>
              <a:gd name="connsiteX16" fmla="*/ 193740 w 720292"/>
              <a:gd name="connsiteY16" fmla="*/ 31260 h 867282"/>
              <a:gd name="connsiteX17" fmla="*/ 382657 w 720292"/>
              <a:gd name="connsiteY17" fmla="*/ 0 h 867282"/>
              <a:gd name="connsiteX18" fmla="*/ 552283 w 720292"/>
              <a:gd name="connsiteY18" fmla="*/ 20034 h 867282"/>
              <a:gd name="connsiteX19" fmla="*/ 692963 w 720292"/>
              <a:gd name="connsiteY19" fmla="*/ 76952 h 867282"/>
              <a:gd name="connsiteX20" fmla="*/ 627042 w 720292"/>
              <a:gd name="connsiteY20" fmla="*/ 198783 h 867282"/>
              <a:gd name="connsiteX21" fmla="*/ 506452 w 720292"/>
              <a:gd name="connsiteY21" fmla="*/ 145884 h 867282"/>
              <a:gd name="connsiteX22" fmla="*/ 381050 w 720292"/>
              <a:gd name="connsiteY22" fmla="*/ 131453 h 867282"/>
              <a:gd name="connsiteX23" fmla="*/ 229916 w 720292"/>
              <a:gd name="connsiteY23" fmla="*/ 164317 h 867282"/>
              <a:gd name="connsiteX24" fmla="*/ 180071 w 720292"/>
              <a:gd name="connsiteY24" fmla="*/ 248485 h 867282"/>
              <a:gd name="connsiteX25" fmla="*/ 209816 w 720292"/>
              <a:gd name="connsiteY25" fmla="*/ 315009 h 867282"/>
              <a:gd name="connsiteX26" fmla="*/ 286990 w 720292"/>
              <a:gd name="connsiteY26" fmla="*/ 351086 h 867282"/>
              <a:gd name="connsiteX27" fmla="*/ 392303 w 720292"/>
              <a:gd name="connsiteY27" fmla="*/ 372723 h 867282"/>
              <a:gd name="connsiteX28" fmla="*/ 508060 w 720292"/>
              <a:gd name="connsiteY28" fmla="*/ 395166 h 867282"/>
              <a:gd name="connsiteX29" fmla="*/ 613382 w 720292"/>
              <a:gd name="connsiteY29" fmla="*/ 432846 h 867282"/>
              <a:gd name="connsiteX30" fmla="*/ 690547 w 720292"/>
              <a:gd name="connsiteY30" fmla="*/ 500175 h 867282"/>
              <a:gd name="connsiteX31" fmla="*/ 720292 w 720292"/>
              <a:gd name="connsiteY31" fmla="*/ 615596 h 867282"/>
              <a:gd name="connsiteX32" fmla="*/ 675270 w 720292"/>
              <a:gd name="connsiteY32" fmla="*/ 748656 h 867282"/>
              <a:gd name="connsiteX33" fmla="*/ 548260 w 720292"/>
              <a:gd name="connsiteY33" fmla="*/ 836021 h 867282"/>
              <a:gd name="connsiteX34" fmla="*/ 352113 w 720292"/>
              <a:gd name="connsiteY34" fmla="*/ 867283 h 867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0292" h="867282">
                <a:moveTo>
                  <a:pt x="352113" y="867283"/>
                </a:moveTo>
                <a:cubicBezTo>
                  <a:pt x="281359" y="867283"/>
                  <a:pt x="214087" y="857674"/>
                  <a:pt x="150335" y="838430"/>
                </a:cubicBezTo>
                <a:cubicBezTo>
                  <a:pt x="86544" y="819195"/>
                  <a:pt x="36423" y="795691"/>
                  <a:pt x="0" y="767901"/>
                </a:cubicBezTo>
                <a:lnTo>
                  <a:pt x="64314" y="646059"/>
                </a:lnTo>
                <a:cubicBezTo>
                  <a:pt x="100737" y="670653"/>
                  <a:pt x="145750" y="691491"/>
                  <a:pt x="199362" y="708583"/>
                </a:cubicBezTo>
                <a:cubicBezTo>
                  <a:pt x="252955" y="725693"/>
                  <a:pt x="307613" y="734230"/>
                  <a:pt x="363357" y="734230"/>
                </a:cubicBezTo>
                <a:cubicBezTo>
                  <a:pt x="435157" y="734230"/>
                  <a:pt x="486885" y="724090"/>
                  <a:pt x="518514" y="703774"/>
                </a:cubicBezTo>
                <a:cubicBezTo>
                  <a:pt x="550115" y="683476"/>
                  <a:pt x="565943" y="655155"/>
                  <a:pt x="565943" y="618809"/>
                </a:cubicBezTo>
                <a:cubicBezTo>
                  <a:pt x="565943" y="592105"/>
                  <a:pt x="556298" y="571264"/>
                  <a:pt x="537006" y="556287"/>
                </a:cubicBezTo>
                <a:cubicBezTo>
                  <a:pt x="517715" y="541328"/>
                  <a:pt x="492231" y="530112"/>
                  <a:pt x="460631" y="522618"/>
                </a:cubicBezTo>
                <a:cubicBezTo>
                  <a:pt x="429011" y="515152"/>
                  <a:pt x="393911" y="508465"/>
                  <a:pt x="355328" y="502574"/>
                </a:cubicBezTo>
                <a:cubicBezTo>
                  <a:pt x="316736" y="496720"/>
                  <a:pt x="278144" y="489227"/>
                  <a:pt x="239561" y="480131"/>
                </a:cubicBezTo>
                <a:cubicBezTo>
                  <a:pt x="200969" y="471063"/>
                  <a:pt x="165602" y="458243"/>
                  <a:pt x="133441" y="441664"/>
                </a:cubicBezTo>
                <a:cubicBezTo>
                  <a:pt x="101298" y="425103"/>
                  <a:pt x="75567" y="402131"/>
                  <a:pt x="56276" y="372723"/>
                </a:cubicBezTo>
                <a:cubicBezTo>
                  <a:pt x="36984" y="343343"/>
                  <a:pt x="27329" y="304070"/>
                  <a:pt x="27329" y="254895"/>
                </a:cubicBezTo>
                <a:cubicBezTo>
                  <a:pt x="27329" y="203599"/>
                  <a:pt x="41807" y="158704"/>
                  <a:pt x="70744" y="120236"/>
                </a:cubicBezTo>
                <a:cubicBezTo>
                  <a:pt x="99690" y="81760"/>
                  <a:pt x="140680" y="52101"/>
                  <a:pt x="193740" y="31260"/>
                </a:cubicBezTo>
                <a:cubicBezTo>
                  <a:pt x="246791" y="10420"/>
                  <a:pt x="309754" y="0"/>
                  <a:pt x="382657" y="0"/>
                </a:cubicBezTo>
                <a:cubicBezTo>
                  <a:pt x="438372" y="0"/>
                  <a:pt x="494923" y="6687"/>
                  <a:pt x="552283" y="20034"/>
                </a:cubicBezTo>
                <a:cubicBezTo>
                  <a:pt x="609605" y="33409"/>
                  <a:pt x="656511" y="52379"/>
                  <a:pt x="692963" y="76952"/>
                </a:cubicBezTo>
                <a:lnTo>
                  <a:pt x="627042" y="198783"/>
                </a:lnTo>
                <a:cubicBezTo>
                  <a:pt x="588450" y="173135"/>
                  <a:pt x="548260" y="155499"/>
                  <a:pt x="506452" y="145884"/>
                </a:cubicBezTo>
                <a:cubicBezTo>
                  <a:pt x="464655" y="136261"/>
                  <a:pt x="422847" y="131453"/>
                  <a:pt x="381050" y="131453"/>
                </a:cubicBezTo>
                <a:cubicBezTo>
                  <a:pt x="313521" y="131453"/>
                  <a:pt x="263124" y="142430"/>
                  <a:pt x="229916" y="164317"/>
                </a:cubicBezTo>
                <a:cubicBezTo>
                  <a:pt x="196679" y="186241"/>
                  <a:pt x="180071" y="214287"/>
                  <a:pt x="180071" y="248485"/>
                </a:cubicBezTo>
                <a:cubicBezTo>
                  <a:pt x="180071" y="277338"/>
                  <a:pt x="189973" y="299530"/>
                  <a:pt x="209816" y="315009"/>
                </a:cubicBezTo>
                <a:cubicBezTo>
                  <a:pt x="229640" y="330513"/>
                  <a:pt x="255362" y="342546"/>
                  <a:pt x="286990" y="351086"/>
                </a:cubicBezTo>
                <a:cubicBezTo>
                  <a:pt x="318591" y="359654"/>
                  <a:pt x="353720" y="366860"/>
                  <a:pt x="392303" y="372723"/>
                </a:cubicBezTo>
                <a:cubicBezTo>
                  <a:pt x="430885" y="378614"/>
                  <a:pt x="469478" y="386098"/>
                  <a:pt x="508060" y="395166"/>
                </a:cubicBezTo>
                <a:cubicBezTo>
                  <a:pt x="546652" y="404262"/>
                  <a:pt x="581743" y="416813"/>
                  <a:pt x="613382" y="432846"/>
                </a:cubicBezTo>
                <a:cubicBezTo>
                  <a:pt x="644982" y="448870"/>
                  <a:pt x="670704" y="471313"/>
                  <a:pt x="690547" y="500175"/>
                </a:cubicBezTo>
                <a:cubicBezTo>
                  <a:pt x="710371" y="529028"/>
                  <a:pt x="720292" y="567505"/>
                  <a:pt x="720292" y="615596"/>
                </a:cubicBezTo>
                <a:cubicBezTo>
                  <a:pt x="720292" y="666897"/>
                  <a:pt x="705272" y="711257"/>
                  <a:pt x="675270" y="748656"/>
                </a:cubicBezTo>
                <a:cubicBezTo>
                  <a:pt x="645249" y="786083"/>
                  <a:pt x="602928" y="815182"/>
                  <a:pt x="548260" y="836021"/>
                </a:cubicBezTo>
                <a:cubicBezTo>
                  <a:pt x="493591" y="856868"/>
                  <a:pt x="428203" y="867283"/>
                  <a:pt x="352113" y="867283"/>
                </a:cubicBezTo>
                <a:close/>
              </a:path>
            </a:pathLst>
          </a:custGeom>
          <a:solidFill>
            <a:schemeClr val="bg2"/>
          </a:solidFill>
          <a:ln w="9506" cap="flat">
            <a:noFill/>
            <a:prstDash val="solid"/>
            <a:miter/>
          </a:ln>
        </p:spPr>
        <p:txBody>
          <a:bodyPr rtlCol="0" anchor="ctr"/>
          <a:lstStyle/>
          <a:p>
            <a:endParaRPr lang="en-US">
              <a:solidFill>
                <a:schemeClr val="bg2"/>
              </a:solidFill>
              <a:latin typeface="Montserrat" pitchFamily="2" charset="77"/>
            </a:endParaRPr>
          </a:p>
        </p:txBody>
      </p:sp>
      <p:pic>
        <p:nvPicPr>
          <p:cNvPr id="21" name="Picture 20" descr="A picture containing clothing, text, person, screenshot&#10;&#10;Description automatically generated"/>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7966540" y="15908034"/>
            <a:ext cx="7322637" cy="732263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2339E-6 5E-6 L 1.82339E-6 0.25001 " pathEditMode="relative" rAng="0" ptsTypes="AA">
                                      <p:cBhvr>
                                        <p:cTn id="6" dur="2000" fill="hold"/>
                                        <p:tgtEl>
                                          <p:spTgt spid="2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p:cNvCxnSpPr>
            <a:cxnSpLocks noGrp="1" noRot="1" noChangeAspect="1" noMove="1" noResize="1" noEditPoints="1" noAdjustHandles="1" noChangeArrowheads="1" noChangeShapeType="1"/>
          </p:cNvCxnSpPr>
          <p:nvPr/>
        </p:nvCxnSpPr>
        <p:spPr>
          <a:xfrm>
            <a:off x="7474457" y="3141628"/>
            <a:ext cx="0" cy="7420454"/>
          </a:xfrm>
          <a:prstGeom prst="line">
            <a:avLst/>
          </a:prstGeom>
          <a:ln w="19050">
            <a:solidFill>
              <a:srgbClr val="FCC46E"/>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1"/>
          <a:stretch>
            <a:fillRect/>
          </a:stretch>
        </p:blipFill>
        <p:spPr>
          <a:xfrm>
            <a:off x="5925312" y="2223696"/>
            <a:ext cx="13880592" cy="9623813"/>
          </a:xfrm>
          <a:prstGeom prst="rect">
            <a:avLst/>
          </a:prstGeom>
          <a:noFill/>
          <a:ln>
            <a:noFill/>
          </a:ln>
        </p:spPr>
      </p:pic>
      <p:pic>
        <p:nvPicPr>
          <p:cNvPr id="4" name="Picture 3"/>
          <p:cNvPicPr>
            <a:picLocks noChangeAspect="1"/>
          </p:cNvPicPr>
          <p:nvPr/>
        </p:nvPicPr>
        <p:blipFill>
          <a:blip r:embed="rId2"/>
          <a:stretch>
            <a:fillRect/>
          </a:stretch>
        </p:blipFill>
        <p:spPr>
          <a:xfrm>
            <a:off x="-20683148" y="4133088"/>
            <a:ext cx="15826159" cy="817473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4275745" y="4133088"/>
            <a:ext cx="15826159" cy="8174736"/>
          </a:xfrm>
          <a:prstGeom prst="rect">
            <a:avLst/>
          </a:prstGeom>
          <a:noFill/>
          <a:ln>
            <a:noFill/>
          </a:ln>
        </p:spPr>
      </p:pic>
      <p:pic>
        <p:nvPicPr>
          <p:cNvPr id="4" name="Picture 3"/>
          <p:cNvPicPr>
            <a:picLocks noChangeAspect="1"/>
          </p:cNvPicPr>
          <p:nvPr/>
        </p:nvPicPr>
        <p:blipFill>
          <a:blip r:embed="rId2"/>
          <a:stretch>
            <a:fillRect/>
          </a:stretch>
        </p:blipFill>
        <p:spPr>
          <a:xfrm>
            <a:off x="4313690" y="-14746507"/>
            <a:ext cx="15788214" cy="931497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4242816" y="2169893"/>
            <a:ext cx="15788214" cy="9314971"/>
          </a:xfrm>
          <a:prstGeom prst="rect">
            <a:avLst/>
          </a:prstGeom>
          <a:noFill/>
          <a:ln>
            <a:noFill/>
          </a:ln>
        </p:spPr>
      </p:pic>
      <p:pic>
        <p:nvPicPr>
          <p:cNvPr id="4" name="Picture 3"/>
          <p:cNvPicPr>
            <a:picLocks noChangeAspect="1"/>
          </p:cNvPicPr>
          <p:nvPr/>
        </p:nvPicPr>
        <p:blipFill>
          <a:blip r:embed="rId2"/>
          <a:stretch>
            <a:fillRect/>
          </a:stretch>
        </p:blipFill>
        <p:spPr>
          <a:xfrm>
            <a:off x="-10457688" y="-16799123"/>
            <a:ext cx="8759952" cy="1123151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7296912" y="1641277"/>
            <a:ext cx="8759952" cy="11231510"/>
          </a:xfrm>
          <a:prstGeom prst="rect">
            <a:avLst/>
          </a:prstGeom>
          <a:noFill/>
          <a:ln>
            <a:noFill/>
          </a:ln>
        </p:spPr>
      </p:pic>
      <p:pic>
        <p:nvPicPr>
          <p:cNvPr id="5" name="Picture 4"/>
          <p:cNvPicPr>
            <a:picLocks noChangeAspect="1"/>
          </p:cNvPicPr>
          <p:nvPr/>
        </p:nvPicPr>
        <p:blipFill>
          <a:blip r:embed="rId2"/>
          <a:stretch>
            <a:fillRect/>
          </a:stretch>
        </p:blipFill>
        <p:spPr>
          <a:xfrm>
            <a:off x="2877312" y="22981642"/>
            <a:ext cx="15069312" cy="9100408"/>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621024" y="3017242"/>
            <a:ext cx="15069312" cy="9100408"/>
          </a:xfrm>
          <a:prstGeom prst="rect">
            <a:avLst/>
          </a:prstGeom>
          <a:noFill/>
          <a:ln>
            <a:noFill/>
          </a:ln>
        </p:spPr>
      </p:pic>
      <p:pic>
        <p:nvPicPr>
          <p:cNvPr id="4" name="Picture 3"/>
          <p:cNvPicPr>
            <a:picLocks noChangeAspect="1"/>
          </p:cNvPicPr>
          <p:nvPr/>
        </p:nvPicPr>
        <p:blipFill>
          <a:blip r:embed="rId2"/>
          <a:stretch>
            <a:fillRect/>
          </a:stretch>
        </p:blipFill>
        <p:spPr>
          <a:xfrm>
            <a:off x="29887387" y="3017242"/>
            <a:ext cx="15184717" cy="813815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903187" y="3639312"/>
            <a:ext cx="15184717" cy="8138159"/>
          </a:xfrm>
          <a:prstGeom prst="rect">
            <a:avLst/>
          </a:prstGeom>
          <a:noFill/>
          <a:ln>
            <a:noFill/>
          </a:ln>
        </p:spPr>
      </p:pic>
      <p:pic>
        <p:nvPicPr>
          <p:cNvPr id="4" name="Picture 3"/>
          <p:cNvPicPr>
            <a:picLocks noChangeAspect="1"/>
          </p:cNvPicPr>
          <p:nvPr/>
        </p:nvPicPr>
        <p:blipFill>
          <a:blip r:embed="rId2"/>
          <a:stretch>
            <a:fillRect/>
          </a:stretch>
        </p:blipFill>
        <p:spPr>
          <a:xfrm>
            <a:off x="4644392" y="-13954709"/>
            <a:ext cx="13702305" cy="791306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5358384" y="3114091"/>
            <a:ext cx="13702305" cy="7913069"/>
          </a:xfrm>
          <a:prstGeom prst="rect">
            <a:avLst/>
          </a:prstGeom>
          <a:noFill/>
          <a:ln>
            <a:noFill/>
          </a:ln>
        </p:spPr>
      </p:pic>
      <p:pic>
        <p:nvPicPr>
          <p:cNvPr id="3" name="Picture 2"/>
          <p:cNvPicPr>
            <a:picLocks noChangeAspect="1"/>
          </p:cNvPicPr>
          <p:nvPr/>
        </p:nvPicPr>
        <p:blipFill>
          <a:blip r:embed="rId2"/>
          <a:stretch>
            <a:fillRect/>
          </a:stretch>
        </p:blipFill>
        <p:spPr>
          <a:xfrm>
            <a:off x="-31901841" y="-19022568"/>
            <a:ext cx="15848940" cy="817473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902759" y="2770632"/>
            <a:ext cx="15848940" cy="817473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0000"/>
                <a:lumOff val="40000"/>
              </a:schemeClr>
            </a:gs>
            <a:gs pos="100000">
              <a:schemeClr val="accent6"/>
            </a:gs>
          </a:gsLst>
          <a:lin ang="2700000" scaled="1"/>
          <a:tileRect/>
        </a:gradFill>
        <a:effectLst/>
      </p:bgPr>
    </p:bg>
    <p:spTree>
      <p:nvGrpSpPr>
        <p:cNvPr id="1" name=""/>
        <p:cNvGrpSpPr/>
        <p:nvPr/>
      </p:nvGrpSpPr>
      <p:grpSpPr>
        <a:xfrm>
          <a:off x="0" y="0"/>
          <a:ext cx="0" cy="0"/>
          <a:chOff x="0" y="0"/>
          <a:chExt cx="0" cy="0"/>
        </a:xfrm>
      </p:grpSpPr>
      <p:sp>
        <p:nvSpPr>
          <p:cNvPr id="36" name="Graphic 17"/>
          <p:cNvSpPr/>
          <p:nvPr/>
        </p:nvSpPr>
        <p:spPr>
          <a:xfrm>
            <a:off x="-5362723" y="9875805"/>
            <a:ext cx="10047448" cy="6425129"/>
          </a:xfrm>
          <a:custGeom>
            <a:avLst/>
            <a:gdLst>
              <a:gd name="connsiteX0" fmla="*/ 16384028 w 16384028"/>
              <a:gd name="connsiteY0" fmla="*/ 5238629 h 10477237"/>
              <a:gd name="connsiteX1" fmla="*/ 16245267 w 16384028"/>
              <a:gd name="connsiteY1" fmla="*/ 5081776 h 10477237"/>
              <a:gd name="connsiteX2" fmla="*/ 16245267 w 16384028"/>
              <a:gd name="connsiteY2" fmla="*/ 315019 h 10477237"/>
              <a:gd name="connsiteX3" fmla="*/ 16384028 w 16384028"/>
              <a:gd name="connsiteY3" fmla="*/ 158173 h 10477237"/>
              <a:gd name="connsiteX4" fmla="*/ 16225847 w 16384028"/>
              <a:gd name="connsiteY4" fmla="*/ 0 h 10477237"/>
              <a:gd name="connsiteX5" fmla="*/ 16069025 w 16384028"/>
              <a:gd name="connsiteY5" fmla="*/ 138755 h 10477237"/>
              <a:gd name="connsiteX6" fmla="*/ 8348894 w 16384028"/>
              <a:gd name="connsiteY6" fmla="*/ 138755 h 10477237"/>
              <a:gd name="connsiteX7" fmla="*/ 8192024 w 16384028"/>
              <a:gd name="connsiteY7" fmla="*/ 0 h 10477237"/>
              <a:gd name="connsiteX8" fmla="*/ 8035154 w 16384028"/>
              <a:gd name="connsiteY8" fmla="*/ 138755 h 10477237"/>
              <a:gd name="connsiteX9" fmla="*/ 315054 w 16384028"/>
              <a:gd name="connsiteY9" fmla="*/ 138755 h 10477237"/>
              <a:gd name="connsiteX10" fmla="*/ 158181 w 16384028"/>
              <a:gd name="connsiteY10" fmla="*/ 0 h 10477237"/>
              <a:gd name="connsiteX11" fmla="*/ 0 w 16384028"/>
              <a:gd name="connsiteY11" fmla="*/ 158173 h 10477237"/>
              <a:gd name="connsiteX12" fmla="*/ 138760 w 16384028"/>
              <a:gd name="connsiteY12" fmla="*/ 315019 h 10477237"/>
              <a:gd name="connsiteX13" fmla="*/ 138760 w 16384028"/>
              <a:gd name="connsiteY13" fmla="*/ 5081776 h 10477237"/>
              <a:gd name="connsiteX14" fmla="*/ 0 w 16384028"/>
              <a:gd name="connsiteY14" fmla="*/ 5238629 h 10477237"/>
              <a:gd name="connsiteX15" fmla="*/ 138760 w 16384028"/>
              <a:gd name="connsiteY15" fmla="*/ 5395472 h 10477237"/>
              <a:gd name="connsiteX16" fmla="*/ 138760 w 16384028"/>
              <a:gd name="connsiteY16" fmla="*/ 10162271 h 10477237"/>
              <a:gd name="connsiteX17" fmla="*/ 0 w 16384028"/>
              <a:gd name="connsiteY17" fmla="*/ 10319075 h 10477237"/>
              <a:gd name="connsiteX18" fmla="*/ 158181 w 16384028"/>
              <a:gd name="connsiteY18" fmla="*/ 10477238 h 10477237"/>
              <a:gd name="connsiteX19" fmla="*/ 315054 w 16384028"/>
              <a:gd name="connsiteY19" fmla="*/ 10338494 h 10477237"/>
              <a:gd name="connsiteX20" fmla="*/ 8035154 w 16384028"/>
              <a:gd name="connsiteY20" fmla="*/ 10338494 h 10477237"/>
              <a:gd name="connsiteX21" fmla="*/ 8192024 w 16384028"/>
              <a:gd name="connsiteY21" fmla="*/ 10477238 h 10477237"/>
              <a:gd name="connsiteX22" fmla="*/ 8348894 w 16384028"/>
              <a:gd name="connsiteY22" fmla="*/ 10338494 h 10477237"/>
              <a:gd name="connsiteX23" fmla="*/ 16069025 w 16384028"/>
              <a:gd name="connsiteY23" fmla="*/ 10338494 h 10477237"/>
              <a:gd name="connsiteX24" fmla="*/ 16225847 w 16384028"/>
              <a:gd name="connsiteY24" fmla="*/ 10477238 h 10477237"/>
              <a:gd name="connsiteX25" fmla="*/ 16384028 w 16384028"/>
              <a:gd name="connsiteY25" fmla="*/ 10319075 h 10477237"/>
              <a:gd name="connsiteX26" fmla="*/ 16245267 w 16384028"/>
              <a:gd name="connsiteY26" fmla="*/ 10162271 h 10477237"/>
              <a:gd name="connsiteX27" fmla="*/ 16245267 w 16384028"/>
              <a:gd name="connsiteY27" fmla="*/ 5395472 h 10477237"/>
              <a:gd name="connsiteX28" fmla="*/ 16384028 w 16384028"/>
              <a:gd name="connsiteY28" fmla="*/ 5238629 h 10477237"/>
              <a:gd name="connsiteX29" fmla="*/ 16206426 w 16384028"/>
              <a:gd name="connsiteY29" fmla="*/ 10162271 h 10477237"/>
              <a:gd name="connsiteX30" fmla="*/ 16069025 w 16384028"/>
              <a:gd name="connsiteY30" fmla="*/ 10299657 h 10477237"/>
              <a:gd name="connsiteX31" fmla="*/ 8348894 w 16384028"/>
              <a:gd name="connsiteY31" fmla="*/ 10299657 h 10477237"/>
              <a:gd name="connsiteX32" fmla="*/ 8192024 w 16384028"/>
              <a:gd name="connsiteY32" fmla="*/ 10160911 h 10477237"/>
              <a:gd name="connsiteX33" fmla="*/ 8035154 w 16384028"/>
              <a:gd name="connsiteY33" fmla="*/ 10299657 h 10477237"/>
              <a:gd name="connsiteX34" fmla="*/ 315054 w 16384028"/>
              <a:gd name="connsiteY34" fmla="*/ 10299657 h 10477237"/>
              <a:gd name="connsiteX35" fmla="*/ 177602 w 16384028"/>
              <a:gd name="connsiteY35" fmla="*/ 10162271 h 10477237"/>
              <a:gd name="connsiteX36" fmla="*/ 177602 w 16384028"/>
              <a:gd name="connsiteY36" fmla="*/ 5395472 h 10477237"/>
              <a:gd name="connsiteX37" fmla="*/ 316373 w 16384028"/>
              <a:gd name="connsiteY37" fmla="*/ 5238629 h 10477237"/>
              <a:gd name="connsiteX38" fmla="*/ 177602 w 16384028"/>
              <a:gd name="connsiteY38" fmla="*/ 5081776 h 10477237"/>
              <a:gd name="connsiteX39" fmla="*/ 177602 w 16384028"/>
              <a:gd name="connsiteY39" fmla="*/ 315019 h 10477237"/>
              <a:gd name="connsiteX40" fmla="*/ 315054 w 16384028"/>
              <a:gd name="connsiteY40" fmla="*/ 177592 h 10477237"/>
              <a:gd name="connsiteX41" fmla="*/ 8035154 w 16384028"/>
              <a:gd name="connsiteY41" fmla="*/ 177592 h 10477237"/>
              <a:gd name="connsiteX42" fmla="*/ 8192024 w 16384028"/>
              <a:gd name="connsiteY42" fmla="*/ 316338 h 10477237"/>
              <a:gd name="connsiteX43" fmla="*/ 8348894 w 16384028"/>
              <a:gd name="connsiteY43" fmla="*/ 177592 h 10477237"/>
              <a:gd name="connsiteX44" fmla="*/ 16069025 w 16384028"/>
              <a:gd name="connsiteY44" fmla="*/ 177592 h 10477237"/>
              <a:gd name="connsiteX45" fmla="*/ 16206426 w 16384028"/>
              <a:gd name="connsiteY45" fmla="*/ 315019 h 10477237"/>
              <a:gd name="connsiteX46" fmla="*/ 16206426 w 16384028"/>
              <a:gd name="connsiteY46" fmla="*/ 5081776 h 10477237"/>
              <a:gd name="connsiteX47" fmla="*/ 16067665 w 16384028"/>
              <a:gd name="connsiteY47" fmla="*/ 5238629 h 10477237"/>
              <a:gd name="connsiteX48" fmla="*/ 16206426 w 16384028"/>
              <a:gd name="connsiteY48" fmla="*/ 5395472 h 10477237"/>
              <a:gd name="connsiteX49" fmla="*/ 16206426 w 16384028"/>
              <a:gd name="connsiteY49" fmla="*/ 10162271 h 10477237"/>
              <a:gd name="connsiteX50" fmla="*/ 16225847 w 16384028"/>
              <a:gd name="connsiteY50" fmla="*/ 38837 h 10477237"/>
              <a:gd name="connsiteX51" fmla="*/ 16345187 w 16384028"/>
              <a:gd name="connsiteY51" fmla="*/ 158173 h 10477237"/>
              <a:gd name="connsiteX52" fmla="*/ 16245267 w 16384028"/>
              <a:gd name="connsiteY52" fmla="*/ 275774 h 10477237"/>
              <a:gd name="connsiteX53" fmla="*/ 16225847 w 16384028"/>
              <a:gd name="connsiteY53" fmla="*/ 277501 h 10477237"/>
              <a:gd name="connsiteX54" fmla="*/ 16206426 w 16384028"/>
              <a:gd name="connsiteY54" fmla="*/ 275774 h 10477237"/>
              <a:gd name="connsiteX55" fmla="*/ 16108255 w 16384028"/>
              <a:gd name="connsiteY55" fmla="*/ 177592 h 10477237"/>
              <a:gd name="connsiteX56" fmla="*/ 16106506 w 16384028"/>
              <a:gd name="connsiteY56" fmla="*/ 158173 h 10477237"/>
              <a:gd name="connsiteX57" fmla="*/ 16108255 w 16384028"/>
              <a:gd name="connsiteY57" fmla="*/ 138755 h 10477237"/>
              <a:gd name="connsiteX58" fmla="*/ 16225847 w 16384028"/>
              <a:gd name="connsiteY58" fmla="*/ 38837 h 10477237"/>
              <a:gd name="connsiteX59" fmla="*/ 8192024 w 16384028"/>
              <a:gd name="connsiteY59" fmla="*/ 38837 h 10477237"/>
              <a:gd name="connsiteX60" fmla="*/ 8309645 w 16384028"/>
              <a:gd name="connsiteY60" fmla="*/ 138755 h 10477237"/>
              <a:gd name="connsiteX61" fmla="*/ 8311374 w 16384028"/>
              <a:gd name="connsiteY61" fmla="*/ 158173 h 10477237"/>
              <a:gd name="connsiteX62" fmla="*/ 8309645 w 16384028"/>
              <a:gd name="connsiteY62" fmla="*/ 177592 h 10477237"/>
              <a:gd name="connsiteX63" fmla="*/ 8192024 w 16384028"/>
              <a:gd name="connsiteY63" fmla="*/ 277501 h 10477237"/>
              <a:gd name="connsiteX64" fmla="*/ 8074403 w 16384028"/>
              <a:gd name="connsiteY64" fmla="*/ 177592 h 10477237"/>
              <a:gd name="connsiteX65" fmla="*/ 8072684 w 16384028"/>
              <a:gd name="connsiteY65" fmla="*/ 158173 h 10477237"/>
              <a:gd name="connsiteX66" fmla="*/ 8074403 w 16384028"/>
              <a:gd name="connsiteY66" fmla="*/ 138755 h 10477237"/>
              <a:gd name="connsiteX67" fmla="*/ 8192024 w 16384028"/>
              <a:gd name="connsiteY67" fmla="*/ 38837 h 10477237"/>
              <a:gd name="connsiteX68" fmla="*/ 38841 w 16384028"/>
              <a:gd name="connsiteY68" fmla="*/ 158173 h 10477237"/>
              <a:gd name="connsiteX69" fmla="*/ 158181 w 16384028"/>
              <a:gd name="connsiteY69" fmla="*/ 38837 h 10477237"/>
              <a:gd name="connsiteX70" fmla="*/ 275805 w 16384028"/>
              <a:gd name="connsiteY70" fmla="*/ 138755 h 10477237"/>
              <a:gd name="connsiteX71" fmla="*/ 277532 w 16384028"/>
              <a:gd name="connsiteY71" fmla="*/ 158173 h 10477237"/>
              <a:gd name="connsiteX72" fmla="*/ 275805 w 16384028"/>
              <a:gd name="connsiteY72" fmla="*/ 177592 h 10477237"/>
              <a:gd name="connsiteX73" fmla="*/ 177602 w 16384028"/>
              <a:gd name="connsiteY73" fmla="*/ 275774 h 10477237"/>
              <a:gd name="connsiteX74" fmla="*/ 158181 w 16384028"/>
              <a:gd name="connsiteY74" fmla="*/ 277501 h 10477237"/>
              <a:gd name="connsiteX75" fmla="*/ 138760 w 16384028"/>
              <a:gd name="connsiteY75" fmla="*/ 275774 h 10477237"/>
              <a:gd name="connsiteX76" fmla="*/ 38841 w 16384028"/>
              <a:gd name="connsiteY76" fmla="*/ 158173 h 10477237"/>
              <a:gd name="connsiteX77" fmla="*/ 38841 w 16384028"/>
              <a:gd name="connsiteY77" fmla="*/ 5238629 h 10477237"/>
              <a:gd name="connsiteX78" fmla="*/ 138760 w 16384028"/>
              <a:gd name="connsiteY78" fmla="*/ 5121021 h 10477237"/>
              <a:gd name="connsiteX79" fmla="*/ 158181 w 16384028"/>
              <a:gd name="connsiteY79" fmla="*/ 5119293 h 10477237"/>
              <a:gd name="connsiteX80" fmla="*/ 177602 w 16384028"/>
              <a:gd name="connsiteY80" fmla="*/ 5121021 h 10477237"/>
              <a:gd name="connsiteX81" fmla="*/ 277532 w 16384028"/>
              <a:gd name="connsiteY81" fmla="*/ 5238629 h 10477237"/>
              <a:gd name="connsiteX82" fmla="*/ 177602 w 16384028"/>
              <a:gd name="connsiteY82" fmla="*/ 5356228 h 10477237"/>
              <a:gd name="connsiteX83" fmla="*/ 158181 w 16384028"/>
              <a:gd name="connsiteY83" fmla="*/ 5357956 h 10477237"/>
              <a:gd name="connsiteX84" fmla="*/ 138760 w 16384028"/>
              <a:gd name="connsiteY84" fmla="*/ 5356228 h 10477237"/>
              <a:gd name="connsiteX85" fmla="*/ 38841 w 16384028"/>
              <a:gd name="connsiteY85" fmla="*/ 5238629 h 10477237"/>
              <a:gd name="connsiteX86" fmla="*/ 158181 w 16384028"/>
              <a:gd name="connsiteY86" fmla="*/ 10438401 h 10477237"/>
              <a:gd name="connsiteX87" fmla="*/ 38841 w 16384028"/>
              <a:gd name="connsiteY87" fmla="*/ 10319075 h 10477237"/>
              <a:gd name="connsiteX88" fmla="*/ 138760 w 16384028"/>
              <a:gd name="connsiteY88" fmla="*/ 10201495 h 10477237"/>
              <a:gd name="connsiteX89" fmla="*/ 158181 w 16384028"/>
              <a:gd name="connsiteY89" fmla="*/ 10199748 h 10477237"/>
              <a:gd name="connsiteX90" fmla="*/ 177602 w 16384028"/>
              <a:gd name="connsiteY90" fmla="*/ 10201495 h 10477237"/>
              <a:gd name="connsiteX91" fmla="*/ 275805 w 16384028"/>
              <a:gd name="connsiteY91" fmla="*/ 10299657 h 10477237"/>
              <a:gd name="connsiteX92" fmla="*/ 277532 w 16384028"/>
              <a:gd name="connsiteY92" fmla="*/ 10319075 h 10477237"/>
              <a:gd name="connsiteX93" fmla="*/ 275805 w 16384028"/>
              <a:gd name="connsiteY93" fmla="*/ 10338494 h 10477237"/>
              <a:gd name="connsiteX94" fmla="*/ 158181 w 16384028"/>
              <a:gd name="connsiteY94" fmla="*/ 10438401 h 10477237"/>
              <a:gd name="connsiteX95" fmla="*/ 8192024 w 16384028"/>
              <a:gd name="connsiteY95" fmla="*/ 10438401 h 10477237"/>
              <a:gd name="connsiteX96" fmla="*/ 8074403 w 16384028"/>
              <a:gd name="connsiteY96" fmla="*/ 10338494 h 10477237"/>
              <a:gd name="connsiteX97" fmla="*/ 8072684 w 16384028"/>
              <a:gd name="connsiteY97" fmla="*/ 10319075 h 10477237"/>
              <a:gd name="connsiteX98" fmla="*/ 8074403 w 16384028"/>
              <a:gd name="connsiteY98" fmla="*/ 10299657 h 10477237"/>
              <a:gd name="connsiteX99" fmla="*/ 8192024 w 16384028"/>
              <a:gd name="connsiteY99" fmla="*/ 10199748 h 10477237"/>
              <a:gd name="connsiteX100" fmla="*/ 8309645 w 16384028"/>
              <a:gd name="connsiteY100" fmla="*/ 10299657 h 10477237"/>
              <a:gd name="connsiteX101" fmla="*/ 8311374 w 16384028"/>
              <a:gd name="connsiteY101" fmla="*/ 10319075 h 10477237"/>
              <a:gd name="connsiteX102" fmla="*/ 8309645 w 16384028"/>
              <a:gd name="connsiteY102" fmla="*/ 10338494 h 10477237"/>
              <a:gd name="connsiteX103" fmla="*/ 8192024 w 16384028"/>
              <a:gd name="connsiteY103" fmla="*/ 10438401 h 10477237"/>
              <a:gd name="connsiteX104" fmla="*/ 16345187 w 16384028"/>
              <a:gd name="connsiteY104" fmla="*/ 10319075 h 10477237"/>
              <a:gd name="connsiteX105" fmla="*/ 16225847 w 16384028"/>
              <a:gd name="connsiteY105" fmla="*/ 10438401 h 10477237"/>
              <a:gd name="connsiteX106" fmla="*/ 16108255 w 16384028"/>
              <a:gd name="connsiteY106" fmla="*/ 10338494 h 10477237"/>
              <a:gd name="connsiteX107" fmla="*/ 16106506 w 16384028"/>
              <a:gd name="connsiteY107" fmla="*/ 10319075 h 10477237"/>
              <a:gd name="connsiteX108" fmla="*/ 16108255 w 16384028"/>
              <a:gd name="connsiteY108" fmla="*/ 10299657 h 10477237"/>
              <a:gd name="connsiteX109" fmla="*/ 16206426 w 16384028"/>
              <a:gd name="connsiteY109" fmla="*/ 10201495 h 10477237"/>
              <a:gd name="connsiteX110" fmla="*/ 16225847 w 16384028"/>
              <a:gd name="connsiteY110" fmla="*/ 10199748 h 10477237"/>
              <a:gd name="connsiteX111" fmla="*/ 16245267 w 16384028"/>
              <a:gd name="connsiteY111" fmla="*/ 10201495 h 10477237"/>
              <a:gd name="connsiteX112" fmla="*/ 16345187 w 16384028"/>
              <a:gd name="connsiteY112" fmla="*/ 10319075 h 10477237"/>
              <a:gd name="connsiteX113" fmla="*/ 16225847 w 16384028"/>
              <a:gd name="connsiteY113" fmla="*/ 5357956 h 10477237"/>
              <a:gd name="connsiteX114" fmla="*/ 16206426 w 16384028"/>
              <a:gd name="connsiteY114" fmla="*/ 5356228 h 10477237"/>
              <a:gd name="connsiteX115" fmla="*/ 16106506 w 16384028"/>
              <a:gd name="connsiteY115" fmla="*/ 5238629 h 10477237"/>
              <a:gd name="connsiteX116" fmla="*/ 16206426 w 16384028"/>
              <a:gd name="connsiteY116" fmla="*/ 5121021 h 10477237"/>
              <a:gd name="connsiteX117" fmla="*/ 16225847 w 16384028"/>
              <a:gd name="connsiteY117" fmla="*/ 5119293 h 10477237"/>
              <a:gd name="connsiteX118" fmla="*/ 16245267 w 16384028"/>
              <a:gd name="connsiteY118" fmla="*/ 5121021 h 10477237"/>
              <a:gd name="connsiteX119" fmla="*/ 16345187 w 16384028"/>
              <a:gd name="connsiteY119" fmla="*/ 5238629 h 10477237"/>
              <a:gd name="connsiteX120" fmla="*/ 16245267 w 16384028"/>
              <a:gd name="connsiteY120" fmla="*/ 5356228 h 10477237"/>
              <a:gd name="connsiteX121" fmla="*/ 16225847 w 16384028"/>
              <a:gd name="connsiteY121" fmla="*/ 5357956 h 1047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6384028" h="10477237">
                <a:moveTo>
                  <a:pt x="16384028" y="5238629"/>
                </a:moveTo>
                <a:cubicBezTo>
                  <a:pt x="16384028" y="5158004"/>
                  <a:pt x="16323339" y="5091388"/>
                  <a:pt x="16245267" y="5081776"/>
                </a:cubicBezTo>
                <a:lnTo>
                  <a:pt x="16245267" y="315019"/>
                </a:lnTo>
                <a:cubicBezTo>
                  <a:pt x="16323339" y="305400"/>
                  <a:pt x="16384028" y="238799"/>
                  <a:pt x="16384028" y="158173"/>
                </a:cubicBezTo>
                <a:cubicBezTo>
                  <a:pt x="16384028" y="70961"/>
                  <a:pt x="16313045" y="0"/>
                  <a:pt x="16225847" y="0"/>
                </a:cubicBezTo>
                <a:cubicBezTo>
                  <a:pt x="16145251" y="0"/>
                  <a:pt x="16078638" y="60687"/>
                  <a:pt x="16069025" y="138755"/>
                </a:cubicBezTo>
                <a:lnTo>
                  <a:pt x="8348894" y="138755"/>
                </a:lnTo>
                <a:cubicBezTo>
                  <a:pt x="8339271" y="60687"/>
                  <a:pt x="8272658" y="0"/>
                  <a:pt x="8192024" y="0"/>
                </a:cubicBezTo>
                <a:cubicBezTo>
                  <a:pt x="8111389" y="0"/>
                  <a:pt x="8044777" y="60687"/>
                  <a:pt x="8035154" y="138755"/>
                </a:cubicBezTo>
                <a:lnTo>
                  <a:pt x="315054" y="138755"/>
                </a:lnTo>
                <a:cubicBezTo>
                  <a:pt x="305431" y="60688"/>
                  <a:pt x="238816" y="0"/>
                  <a:pt x="158181" y="0"/>
                </a:cubicBezTo>
                <a:cubicBezTo>
                  <a:pt x="70959" y="0"/>
                  <a:pt x="0" y="70961"/>
                  <a:pt x="0" y="158173"/>
                </a:cubicBezTo>
                <a:cubicBezTo>
                  <a:pt x="0" y="238799"/>
                  <a:pt x="60685" y="305400"/>
                  <a:pt x="138760" y="315019"/>
                </a:cubicBezTo>
                <a:lnTo>
                  <a:pt x="138760" y="5081776"/>
                </a:lnTo>
                <a:cubicBezTo>
                  <a:pt x="60685" y="5091388"/>
                  <a:pt x="0" y="5158004"/>
                  <a:pt x="0" y="5238629"/>
                </a:cubicBezTo>
                <a:cubicBezTo>
                  <a:pt x="0" y="5319254"/>
                  <a:pt x="60685" y="5385850"/>
                  <a:pt x="138760" y="5395472"/>
                </a:cubicBezTo>
                <a:lnTo>
                  <a:pt x="138760" y="10162271"/>
                </a:lnTo>
                <a:cubicBezTo>
                  <a:pt x="60685" y="10171883"/>
                  <a:pt x="0" y="10238488"/>
                  <a:pt x="0" y="10319075"/>
                </a:cubicBezTo>
                <a:cubicBezTo>
                  <a:pt x="0" y="10406264"/>
                  <a:pt x="70959" y="10477238"/>
                  <a:pt x="158181" y="10477238"/>
                </a:cubicBezTo>
                <a:cubicBezTo>
                  <a:pt x="238816" y="10477238"/>
                  <a:pt x="305431" y="10416555"/>
                  <a:pt x="315054" y="10338494"/>
                </a:cubicBezTo>
                <a:lnTo>
                  <a:pt x="8035154" y="10338494"/>
                </a:lnTo>
                <a:cubicBezTo>
                  <a:pt x="8044777" y="10416555"/>
                  <a:pt x="8111389" y="10477238"/>
                  <a:pt x="8192024" y="10477238"/>
                </a:cubicBezTo>
                <a:cubicBezTo>
                  <a:pt x="8272658" y="10477238"/>
                  <a:pt x="8339271" y="10416555"/>
                  <a:pt x="8348894" y="10338494"/>
                </a:cubicBezTo>
                <a:lnTo>
                  <a:pt x="16069025" y="10338494"/>
                </a:lnTo>
                <a:cubicBezTo>
                  <a:pt x="16078638" y="10416555"/>
                  <a:pt x="16145251" y="10477238"/>
                  <a:pt x="16225847" y="10477238"/>
                </a:cubicBezTo>
                <a:cubicBezTo>
                  <a:pt x="16313045" y="10477238"/>
                  <a:pt x="16384028" y="10406264"/>
                  <a:pt x="16384028" y="10319075"/>
                </a:cubicBezTo>
                <a:cubicBezTo>
                  <a:pt x="16384028" y="10238488"/>
                  <a:pt x="16323339" y="10171883"/>
                  <a:pt x="16245267" y="10162271"/>
                </a:cubicBezTo>
                <a:lnTo>
                  <a:pt x="16245267" y="5395472"/>
                </a:lnTo>
                <a:cubicBezTo>
                  <a:pt x="16323339" y="5385850"/>
                  <a:pt x="16384028" y="5319254"/>
                  <a:pt x="16384028" y="5238629"/>
                </a:cubicBezTo>
                <a:close/>
                <a:moveTo>
                  <a:pt x="16206426" y="10162271"/>
                </a:moveTo>
                <a:cubicBezTo>
                  <a:pt x="16134764" y="10171105"/>
                  <a:pt x="16077862" y="10228002"/>
                  <a:pt x="16069025" y="10299657"/>
                </a:cubicBezTo>
                <a:lnTo>
                  <a:pt x="8348894" y="10299657"/>
                </a:lnTo>
                <a:cubicBezTo>
                  <a:pt x="8339271" y="10221594"/>
                  <a:pt x="8272658" y="10160911"/>
                  <a:pt x="8192024" y="10160911"/>
                </a:cubicBezTo>
                <a:cubicBezTo>
                  <a:pt x="8111389" y="10160911"/>
                  <a:pt x="8044777" y="10221594"/>
                  <a:pt x="8035154" y="10299657"/>
                </a:cubicBezTo>
                <a:lnTo>
                  <a:pt x="315054" y="10299657"/>
                </a:lnTo>
                <a:cubicBezTo>
                  <a:pt x="306217" y="10228002"/>
                  <a:pt x="249299" y="10171105"/>
                  <a:pt x="177602" y="10162271"/>
                </a:cubicBezTo>
                <a:lnTo>
                  <a:pt x="177602" y="5395472"/>
                </a:lnTo>
                <a:cubicBezTo>
                  <a:pt x="255679" y="5385850"/>
                  <a:pt x="316373" y="5319254"/>
                  <a:pt x="316373" y="5238629"/>
                </a:cubicBezTo>
                <a:cubicBezTo>
                  <a:pt x="316373" y="5158004"/>
                  <a:pt x="255679" y="5091388"/>
                  <a:pt x="177602" y="5081776"/>
                </a:cubicBezTo>
                <a:lnTo>
                  <a:pt x="177602" y="315019"/>
                </a:lnTo>
                <a:cubicBezTo>
                  <a:pt x="249299" y="306185"/>
                  <a:pt x="306217" y="249281"/>
                  <a:pt x="315054" y="177592"/>
                </a:cubicBezTo>
                <a:lnTo>
                  <a:pt x="8035154" y="177592"/>
                </a:lnTo>
                <a:cubicBezTo>
                  <a:pt x="8044777" y="255659"/>
                  <a:pt x="8111389" y="316338"/>
                  <a:pt x="8192024" y="316338"/>
                </a:cubicBezTo>
                <a:cubicBezTo>
                  <a:pt x="8272658" y="316338"/>
                  <a:pt x="8339271" y="255659"/>
                  <a:pt x="8348894" y="177592"/>
                </a:cubicBezTo>
                <a:lnTo>
                  <a:pt x="16069025" y="177592"/>
                </a:lnTo>
                <a:cubicBezTo>
                  <a:pt x="16077862" y="249280"/>
                  <a:pt x="16134764" y="306185"/>
                  <a:pt x="16206426" y="315019"/>
                </a:cubicBezTo>
                <a:lnTo>
                  <a:pt x="16206426" y="5081776"/>
                </a:lnTo>
                <a:cubicBezTo>
                  <a:pt x="16128355" y="5091388"/>
                  <a:pt x="16067665" y="5158004"/>
                  <a:pt x="16067665" y="5238629"/>
                </a:cubicBezTo>
                <a:cubicBezTo>
                  <a:pt x="16067665" y="5319254"/>
                  <a:pt x="16128355" y="5385850"/>
                  <a:pt x="16206426" y="5395472"/>
                </a:cubicBezTo>
                <a:lnTo>
                  <a:pt x="16206426" y="10162271"/>
                </a:lnTo>
                <a:close/>
                <a:moveTo>
                  <a:pt x="16225847" y="38837"/>
                </a:moveTo>
                <a:cubicBezTo>
                  <a:pt x="16291683" y="38837"/>
                  <a:pt x="16345187" y="92371"/>
                  <a:pt x="16345187" y="158173"/>
                </a:cubicBezTo>
                <a:cubicBezTo>
                  <a:pt x="16345187" y="217341"/>
                  <a:pt x="16301878" y="266457"/>
                  <a:pt x="16245267" y="275774"/>
                </a:cubicBezTo>
                <a:cubicBezTo>
                  <a:pt x="16238955" y="276820"/>
                  <a:pt x="16232450" y="277501"/>
                  <a:pt x="16225847" y="277501"/>
                </a:cubicBezTo>
                <a:cubicBezTo>
                  <a:pt x="16219244" y="277501"/>
                  <a:pt x="16212738" y="276820"/>
                  <a:pt x="16206426" y="275774"/>
                </a:cubicBezTo>
                <a:cubicBezTo>
                  <a:pt x="16156223" y="267497"/>
                  <a:pt x="16116508" y="227825"/>
                  <a:pt x="16108255" y="177592"/>
                </a:cubicBezTo>
                <a:cubicBezTo>
                  <a:pt x="16107187" y="171256"/>
                  <a:pt x="16106506" y="164801"/>
                  <a:pt x="16106506" y="158173"/>
                </a:cubicBezTo>
                <a:cubicBezTo>
                  <a:pt x="16106506" y="151546"/>
                  <a:pt x="16107187" y="145091"/>
                  <a:pt x="16108255" y="138755"/>
                </a:cubicBezTo>
                <a:cubicBezTo>
                  <a:pt x="16117576" y="82178"/>
                  <a:pt x="16166711" y="38837"/>
                  <a:pt x="16225847" y="38837"/>
                </a:cubicBezTo>
                <a:close/>
                <a:moveTo>
                  <a:pt x="8192024" y="38837"/>
                </a:moveTo>
                <a:cubicBezTo>
                  <a:pt x="8251198" y="38837"/>
                  <a:pt x="8300323" y="82178"/>
                  <a:pt x="8309645" y="138755"/>
                </a:cubicBezTo>
                <a:cubicBezTo>
                  <a:pt x="8310694" y="145091"/>
                  <a:pt x="8311374" y="151546"/>
                  <a:pt x="8311374" y="158173"/>
                </a:cubicBezTo>
                <a:cubicBezTo>
                  <a:pt x="8311374" y="164801"/>
                  <a:pt x="8310694" y="171256"/>
                  <a:pt x="8309645" y="177592"/>
                </a:cubicBezTo>
                <a:cubicBezTo>
                  <a:pt x="8300323" y="234162"/>
                  <a:pt x="8251198" y="277501"/>
                  <a:pt x="8192024" y="277501"/>
                </a:cubicBezTo>
                <a:cubicBezTo>
                  <a:pt x="8132849" y="277501"/>
                  <a:pt x="8083724" y="234162"/>
                  <a:pt x="8074403" y="177592"/>
                </a:cubicBezTo>
                <a:cubicBezTo>
                  <a:pt x="8073364" y="171256"/>
                  <a:pt x="8072684" y="164801"/>
                  <a:pt x="8072684" y="158173"/>
                </a:cubicBezTo>
                <a:cubicBezTo>
                  <a:pt x="8072684" y="151546"/>
                  <a:pt x="8073364" y="145091"/>
                  <a:pt x="8074403" y="138755"/>
                </a:cubicBezTo>
                <a:cubicBezTo>
                  <a:pt x="8083724" y="82178"/>
                  <a:pt x="8132849" y="38837"/>
                  <a:pt x="8192024" y="38837"/>
                </a:cubicBezTo>
                <a:close/>
                <a:moveTo>
                  <a:pt x="38841" y="158173"/>
                </a:moveTo>
                <a:cubicBezTo>
                  <a:pt x="38841" y="92371"/>
                  <a:pt x="92381" y="38837"/>
                  <a:pt x="158181" y="38837"/>
                </a:cubicBezTo>
                <a:cubicBezTo>
                  <a:pt x="217364" y="38837"/>
                  <a:pt x="266486" y="82178"/>
                  <a:pt x="275805" y="138755"/>
                </a:cubicBezTo>
                <a:cubicBezTo>
                  <a:pt x="276851" y="145091"/>
                  <a:pt x="277532" y="151546"/>
                  <a:pt x="277532" y="158173"/>
                </a:cubicBezTo>
                <a:cubicBezTo>
                  <a:pt x="277532" y="164801"/>
                  <a:pt x="276851" y="171256"/>
                  <a:pt x="275805" y="177592"/>
                </a:cubicBezTo>
                <a:cubicBezTo>
                  <a:pt x="267527" y="227825"/>
                  <a:pt x="227849" y="267499"/>
                  <a:pt x="177602" y="275774"/>
                </a:cubicBezTo>
                <a:cubicBezTo>
                  <a:pt x="171265" y="276820"/>
                  <a:pt x="164810" y="277501"/>
                  <a:pt x="158181" y="277501"/>
                </a:cubicBezTo>
                <a:cubicBezTo>
                  <a:pt x="151553" y="277501"/>
                  <a:pt x="145097" y="276820"/>
                  <a:pt x="138760" y="275774"/>
                </a:cubicBezTo>
                <a:cubicBezTo>
                  <a:pt x="82184" y="266455"/>
                  <a:pt x="38841" y="217339"/>
                  <a:pt x="38841" y="158173"/>
                </a:cubicBezTo>
                <a:close/>
                <a:moveTo>
                  <a:pt x="38841" y="5238629"/>
                </a:moveTo>
                <a:cubicBezTo>
                  <a:pt x="38841" y="5179451"/>
                  <a:pt x="82184" y="5130332"/>
                  <a:pt x="138760" y="5121021"/>
                </a:cubicBezTo>
                <a:cubicBezTo>
                  <a:pt x="145097" y="5119973"/>
                  <a:pt x="151553" y="5119293"/>
                  <a:pt x="158181" y="5119293"/>
                </a:cubicBezTo>
                <a:cubicBezTo>
                  <a:pt x="164810" y="5119293"/>
                  <a:pt x="171265" y="5119973"/>
                  <a:pt x="177602" y="5121021"/>
                </a:cubicBezTo>
                <a:cubicBezTo>
                  <a:pt x="234186" y="5130332"/>
                  <a:pt x="277532" y="5179451"/>
                  <a:pt x="277532" y="5238629"/>
                </a:cubicBezTo>
                <a:cubicBezTo>
                  <a:pt x="277532" y="5297797"/>
                  <a:pt x="234186" y="5346906"/>
                  <a:pt x="177602" y="5356228"/>
                </a:cubicBezTo>
                <a:cubicBezTo>
                  <a:pt x="171265" y="5357276"/>
                  <a:pt x="164810" y="5357956"/>
                  <a:pt x="158181" y="5357956"/>
                </a:cubicBezTo>
                <a:cubicBezTo>
                  <a:pt x="151553" y="5357956"/>
                  <a:pt x="145097" y="5357276"/>
                  <a:pt x="138760" y="5356228"/>
                </a:cubicBezTo>
                <a:cubicBezTo>
                  <a:pt x="82184" y="5346906"/>
                  <a:pt x="38841" y="5297797"/>
                  <a:pt x="38841" y="5238629"/>
                </a:cubicBezTo>
                <a:close/>
                <a:moveTo>
                  <a:pt x="158181" y="10438401"/>
                </a:moveTo>
                <a:cubicBezTo>
                  <a:pt x="92381" y="10438401"/>
                  <a:pt x="38841" y="10384903"/>
                  <a:pt x="38841" y="10319075"/>
                </a:cubicBezTo>
                <a:cubicBezTo>
                  <a:pt x="38841" y="10259945"/>
                  <a:pt x="82184" y="10210817"/>
                  <a:pt x="138760" y="10201495"/>
                </a:cubicBezTo>
                <a:cubicBezTo>
                  <a:pt x="145097" y="10200427"/>
                  <a:pt x="151553" y="10199748"/>
                  <a:pt x="158181" y="10199748"/>
                </a:cubicBezTo>
                <a:cubicBezTo>
                  <a:pt x="164810" y="10199748"/>
                  <a:pt x="171265" y="10200427"/>
                  <a:pt x="177602" y="10201495"/>
                </a:cubicBezTo>
                <a:cubicBezTo>
                  <a:pt x="227849" y="10209749"/>
                  <a:pt x="267527" y="10249459"/>
                  <a:pt x="275805" y="10299657"/>
                </a:cubicBezTo>
                <a:cubicBezTo>
                  <a:pt x="276851" y="10305967"/>
                  <a:pt x="277532" y="10312472"/>
                  <a:pt x="277532" y="10319075"/>
                </a:cubicBezTo>
                <a:cubicBezTo>
                  <a:pt x="277532" y="10325677"/>
                  <a:pt x="276851" y="10332182"/>
                  <a:pt x="275805" y="10338494"/>
                </a:cubicBezTo>
                <a:cubicBezTo>
                  <a:pt x="266486" y="10395098"/>
                  <a:pt x="217364" y="10438401"/>
                  <a:pt x="158181" y="10438401"/>
                </a:cubicBezTo>
                <a:close/>
                <a:moveTo>
                  <a:pt x="8192024" y="10438401"/>
                </a:moveTo>
                <a:cubicBezTo>
                  <a:pt x="8132849" y="10438401"/>
                  <a:pt x="8083724" y="10395098"/>
                  <a:pt x="8074403" y="10338494"/>
                </a:cubicBezTo>
                <a:cubicBezTo>
                  <a:pt x="8073364" y="10332182"/>
                  <a:pt x="8072684" y="10325677"/>
                  <a:pt x="8072684" y="10319075"/>
                </a:cubicBezTo>
                <a:cubicBezTo>
                  <a:pt x="8072684" y="10312472"/>
                  <a:pt x="8073364" y="10305967"/>
                  <a:pt x="8074403" y="10299657"/>
                </a:cubicBezTo>
                <a:cubicBezTo>
                  <a:pt x="8083724" y="10243051"/>
                  <a:pt x="8132849" y="10199748"/>
                  <a:pt x="8192024" y="10199748"/>
                </a:cubicBezTo>
                <a:cubicBezTo>
                  <a:pt x="8251198" y="10199748"/>
                  <a:pt x="8300323" y="10243051"/>
                  <a:pt x="8309645" y="10299657"/>
                </a:cubicBezTo>
                <a:cubicBezTo>
                  <a:pt x="8310694" y="10305967"/>
                  <a:pt x="8311374" y="10312472"/>
                  <a:pt x="8311374" y="10319075"/>
                </a:cubicBezTo>
                <a:cubicBezTo>
                  <a:pt x="8311374" y="10325677"/>
                  <a:pt x="8310694" y="10332182"/>
                  <a:pt x="8309645" y="10338494"/>
                </a:cubicBezTo>
                <a:cubicBezTo>
                  <a:pt x="8300323" y="10395098"/>
                  <a:pt x="8251198" y="10438401"/>
                  <a:pt x="8192024" y="10438401"/>
                </a:cubicBezTo>
                <a:close/>
                <a:moveTo>
                  <a:pt x="16345187" y="10319075"/>
                </a:moveTo>
                <a:cubicBezTo>
                  <a:pt x="16345187" y="10384903"/>
                  <a:pt x="16291683" y="10438401"/>
                  <a:pt x="16225847" y="10438401"/>
                </a:cubicBezTo>
                <a:cubicBezTo>
                  <a:pt x="16166711" y="10438401"/>
                  <a:pt x="16117576" y="10395098"/>
                  <a:pt x="16108255" y="10338494"/>
                </a:cubicBezTo>
                <a:cubicBezTo>
                  <a:pt x="16107187" y="10332182"/>
                  <a:pt x="16106506" y="10325677"/>
                  <a:pt x="16106506" y="10319075"/>
                </a:cubicBezTo>
                <a:cubicBezTo>
                  <a:pt x="16106506" y="10312472"/>
                  <a:pt x="16107187" y="10305967"/>
                  <a:pt x="16108255" y="10299657"/>
                </a:cubicBezTo>
                <a:cubicBezTo>
                  <a:pt x="16116508" y="10249459"/>
                  <a:pt x="16156223" y="10209749"/>
                  <a:pt x="16206426" y="10201495"/>
                </a:cubicBezTo>
                <a:cubicBezTo>
                  <a:pt x="16212738" y="10200427"/>
                  <a:pt x="16219244" y="10199748"/>
                  <a:pt x="16225847" y="10199748"/>
                </a:cubicBezTo>
                <a:cubicBezTo>
                  <a:pt x="16232450" y="10199748"/>
                  <a:pt x="16238955" y="10200427"/>
                  <a:pt x="16245267" y="10201495"/>
                </a:cubicBezTo>
                <a:cubicBezTo>
                  <a:pt x="16301878" y="10210817"/>
                  <a:pt x="16345187" y="10259945"/>
                  <a:pt x="16345187" y="10319075"/>
                </a:cubicBezTo>
                <a:close/>
                <a:moveTo>
                  <a:pt x="16225847" y="5357956"/>
                </a:moveTo>
                <a:cubicBezTo>
                  <a:pt x="16219244" y="5357956"/>
                  <a:pt x="16212738" y="5357276"/>
                  <a:pt x="16206426" y="5356228"/>
                </a:cubicBezTo>
                <a:cubicBezTo>
                  <a:pt x="16149913" y="5346906"/>
                  <a:pt x="16106506" y="5297797"/>
                  <a:pt x="16106506" y="5238629"/>
                </a:cubicBezTo>
                <a:cubicBezTo>
                  <a:pt x="16106506" y="5179451"/>
                  <a:pt x="16149913" y="5130332"/>
                  <a:pt x="16206426" y="5121021"/>
                </a:cubicBezTo>
                <a:cubicBezTo>
                  <a:pt x="16212738" y="5119973"/>
                  <a:pt x="16219244" y="5119293"/>
                  <a:pt x="16225847" y="5119293"/>
                </a:cubicBezTo>
                <a:cubicBezTo>
                  <a:pt x="16232450" y="5119293"/>
                  <a:pt x="16238955" y="5119973"/>
                  <a:pt x="16245267" y="5121021"/>
                </a:cubicBezTo>
                <a:cubicBezTo>
                  <a:pt x="16301878" y="5130332"/>
                  <a:pt x="16345187" y="5179451"/>
                  <a:pt x="16345187" y="5238629"/>
                </a:cubicBezTo>
                <a:cubicBezTo>
                  <a:pt x="16345187" y="5297797"/>
                  <a:pt x="16301878" y="5346906"/>
                  <a:pt x="16245267" y="5356228"/>
                </a:cubicBezTo>
                <a:cubicBezTo>
                  <a:pt x="16238955" y="5357276"/>
                  <a:pt x="16232450" y="5357956"/>
                  <a:pt x="16225847" y="5357956"/>
                </a:cubicBezTo>
                <a:close/>
              </a:path>
            </a:pathLst>
          </a:custGeom>
          <a:solidFill>
            <a:schemeClr val="accent4"/>
          </a:solidFill>
          <a:ln w="9706" cap="flat">
            <a:noFill/>
            <a:prstDash val="solid"/>
            <a:miter/>
          </a:ln>
        </p:spPr>
        <p:txBody>
          <a:bodyPr rtlCol="0" anchor="ctr"/>
          <a:lstStyle/>
          <a:p>
            <a:endParaRPr lang="en-US">
              <a:latin typeface="Montserrat" pitchFamily="2" charset="77"/>
            </a:endParaRPr>
          </a:p>
        </p:txBody>
      </p:sp>
      <p:sp>
        <p:nvSpPr>
          <p:cNvPr id="37" name="Graphic 17"/>
          <p:cNvSpPr/>
          <p:nvPr/>
        </p:nvSpPr>
        <p:spPr>
          <a:xfrm>
            <a:off x="19849226" y="-2116832"/>
            <a:ext cx="10047448" cy="6425129"/>
          </a:xfrm>
          <a:custGeom>
            <a:avLst/>
            <a:gdLst>
              <a:gd name="connsiteX0" fmla="*/ 16384028 w 16384028"/>
              <a:gd name="connsiteY0" fmla="*/ 5238629 h 10477237"/>
              <a:gd name="connsiteX1" fmla="*/ 16245267 w 16384028"/>
              <a:gd name="connsiteY1" fmla="*/ 5081776 h 10477237"/>
              <a:gd name="connsiteX2" fmla="*/ 16245267 w 16384028"/>
              <a:gd name="connsiteY2" fmla="*/ 315019 h 10477237"/>
              <a:gd name="connsiteX3" fmla="*/ 16384028 w 16384028"/>
              <a:gd name="connsiteY3" fmla="*/ 158173 h 10477237"/>
              <a:gd name="connsiteX4" fmla="*/ 16225847 w 16384028"/>
              <a:gd name="connsiteY4" fmla="*/ 0 h 10477237"/>
              <a:gd name="connsiteX5" fmla="*/ 16069025 w 16384028"/>
              <a:gd name="connsiteY5" fmla="*/ 138755 h 10477237"/>
              <a:gd name="connsiteX6" fmla="*/ 8348894 w 16384028"/>
              <a:gd name="connsiteY6" fmla="*/ 138755 h 10477237"/>
              <a:gd name="connsiteX7" fmla="*/ 8192024 w 16384028"/>
              <a:gd name="connsiteY7" fmla="*/ 0 h 10477237"/>
              <a:gd name="connsiteX8" fmla="*/ 8035154 w 16384028"/>
              <a:gd name="connsiteY8" fmla="*/ 138755 h 10477237"/>
              <a:gd name="connsiteX9" fmla="*/ 315054 w 16384028"/>
              <a:gd name="connsiteY9" fmla="*/ 138755 h 10477237"/>
              <a:gd name="connsiteX10" fmla="*/ 158181 w 16384028"/>
              <a:gd name="connsiteY10" fmla="*/ 0 h 10477237"/>
              <a:gd name="connsiteX11" fmla="*/ 0 w 16384028"/>
              <a:gd name="connsiteY11" fmla="*/ 158173 h 10477237"/>
              <a:gd name="connsiteX12" fmla="*/ 138760 w 16384028"/>
              <a:gd name="connsiteY12" fmla="*/ 315019 h 10477237"/>
              <a:gd name="connsiteX13" fmla="*/ 138760 w 16384028"/>
              <a:gd name="connsiteY13" fmla="*/ 5081776 h 10477237"/>
              <a:gd name="connsiteX14" fmla="*/ 0 w 16384028"/>
              <a:gd name="connsiteY14" fmla="*/ 5238629 h 10477237"/>
              <a:gd name="connsiteX15" fmla="*/ 138760 w 16384028"/>
              <a:gd name="connsiteY15" fmla="*/ 5395472 h 10477237"/>
              <a:gd name="connsiteX16" fmla="*/ 138760 w 16384028"/>
              <a:gd name="connsiteY16" fmla="*/ 10162271 h 10477237"/>
              <a:gd name="connsiteX17" fmla="*/ 0 w 16384028"/>
              <a:gd name="connsiteY17" fmla="*/ 10319075 h 10477237"/>
              <a:gd name="connsiteX18" fmla="*/ 158181 w 16384028"/>
              <a:gd name="connsiteY18" fmla="*/ 10477238 h 10477237"/>
              <a:gd name="connsiteX19" fmla="*/ 315054 w 16384028"/>
              <a:gd name="connsiteY19" fmla="*/ 10338494 h 10477237"/>
              <a:gd name="connsiteX20" fmla="*/ 8035154 w 16384028"/>
              <a:gd name="connsiteY20" fmla="*/ 10338494 h 10477237"/>
              <a:gd name="connsiteX21" fmla="*/ 8192024 w 16384028"/>
              <a:gd name="connsiteY21" fmla="*/ 10477238 h 10477237"/>
              <a:gd name="connsiteX22" fmla="*/ 8348894 w 16384028"/>
              <a:gd name="connsiteY22" fmla="*/ 10338494 h 10477237"/>
              <a:gd name="connsiteX23" fmla="*/ 16069025 w 16384028"/>
              <a:gd name="connsiteY23" fmla="*/ 10338494 h 10477237"/>
              <a:gd name="connsiteX24" fmla="*/ 16225847 w 16384028"/>
              <a:gd name="connsiteY24" fmla="*/ 10477238 h 10477237"/>
              <a:gd name="connsiteX25" fmla="*/ 16384028 w 16384028"/>
              <a:gd name="connsiteY25" fmla="*/ 10319075 h 10477237"/>
              <a:gd name="connsiteX26" fmla="*/ 16245267 w 16384028"/>
              <a:gd name="connsiteY26" fmla="*/ 10162271 h 10477237"/>
              <a:gd name="connsiteX27" fmla="*/ 16245267 w 16384028"/>
              <a:gd name="connsiteY27" fmla="*/ 5395472 h 10477237"/>
              <a:gd name="connsiteX28" fmla="*/ 16384028 w 16384028"/>
              <a:gd name="connsiteY28" fmla="*/ 5238629 h 10477237"/>
              <a:gd name="connsiteX29" fmla="*/ 16206426 w 16384028"/>
              <a:gd name="connsiteY29" fmla="*/ 10162271 h 10477237"/>
              <a:gd name="connsiteX30" fmla="*/ 16069025 w 16384028"/>
              <a:gd name="connsiteY30" fmla="*/ 10299657 h 10477237"/>
              <a:gd name="connsiteX31" fmla="*/ 8348894 w 16384028"/>
              <a:gd name="connsiteY31" fmla="*/ 10299657 h 10477237"/>
              <a:gd name="connsiteX32" fmla="*/ 8192024 w 16384028"/>
              <a:gd name="connsiteY32" fmla="*/ 10160911 h 10477237"/>
              <a:gd name="connsiteX33" fmla="*/ 8035154 w 16384028"/>
              <a:gd name="connsiteY33" fmla="*/ 10299657 h 10477237"/>
              <a:gd name="connsiteX34" fmla="*/ 315054 w 16384028"/>
              <a:gd name="connsiteY34" fmla="*/ 10299657 h 10477237"/>
              <a:gd name="connsiteX35" fmla="*/ 177602 w 16384028"/>
              <a:gd name="connsiteY35" fmla="*/ 10162271 h 10477237"/>
              <a:gd name="connsiteX36" fmla="*/ 177602 w 16384028"/>
              <a:gd name="connsiteY36" fmla="*/ 5395472 h 10477237"/>
              <a:gd name="connsiteX37" fmla="*/ 316373 w 16384028"/>
              <a:gd name="connsiteY37" fmla="*/ 5238629 h 10477237"/>
              <a:gd name="connsiteX38" fmla="*/ 177602 w 16384028"/>
              <a:gd name="connsiteY38" fmla="*/ 5081776 h 10477237"/>
              <a:gd name="connsiteX39" fmla="*/ 177602 w 16384028"/>
              <a:gd name="connsiteY39" fmla="*/ 315019 h 10477237"/>
              <a:gd name="connsiteX40" fmla="*/ 315054 w 16384028"/>
              <a:gd name="connsiteY40" fmla="*/ 177592 h 10477237"/>
              <a:gd name="connsiteX41" fmla="*/ 8035154 w 16384028"/>
              <a:gd name="connsiteY41" fmla="*/ 177592 h 10477237"/>
              <a:gd name="connsiteX42" fmla="*/ 8192024 w 16384028"/>
              <a:gd name="connsiteY42" fmla="*/ 316338 h 10477237"/>
              <a:gd name="connsiteX43" fmla="*/ 8348894 w 16384028"/>
              <a:gd name="connsiteY43" fmla="*/ 177592 h 10477237"/>
              <a:gd name="connsiteX44" fmla="*/ 16069025 w 16384028"/>
              <a:gd name="connsiteY44" fmla="*/ 177592 h 10477237"/>
              <a:gd name="connsiteX45" fmla="*/ 16206426 w 16384028"/>
              <a:gd name="connsiteY45" fmla="*/ 315019 h 10477237"/>
              <a:gd name="connsiteX46" fmla="*/ 16206426 w 16384028"/>
              <a:gd name="connsiteY46" fmla="*/ 5081776 h 10477237"/>
              <a:gd name="connsiteX47" fmla="*/ 16067665 w 16384028"/>
              <a:gd name="connsiteY47" fmla="*/ 5238629 h 10477237"/>
              <a:gd name="connsiteX48" fmla="*/ 16206426 w 16384028"/>
              <a:gd name="connsiteY48" fmla="*/ 5395472 h 10477237"/>
              <a:gd name="connsiteX49" fmla="*/ 16206426 w 16384028"/>
              <a:gd name="connsiteY49" fmla="*/ 10162271 h 10477237"/>
              <a:gd name="connsiteX50" fmla="*/ 16225847 w 16384028"/>
              <a:gd name="connsiteY50" fmla="*/ 38837 h 10477237"/>
              <a:gd name="connsiteX51" fmla="*/ 16345187 w 16384028"/>
              <a:gd name="connsiteY51" fmla="*/ 158173 h 10477237"/>
              <a:gd name="connsiteX52" fmla="*/ 16245267 w 16384028"/>
              <a:gd name="connsiteY52" fmla="*/ 275774 h 10477237"/>
              <a:gd name="connsiteX53" fmla="*/ 16225847 w 16384028"/>
              <a:gd name="connsiteY53" fmla="*/ 277501 h 10477237"/>
              <a:gd name="connsiteX54" fmla="*/ 16206426 w 16384028"/>
              <a:gd name="connsiteY54" fmla="*/ 275774 h 10477237"/>
              <a:gd name="connsiteX55" fmla="*/ 16108255 w 16384028"/>
              <a:gd name="connsiteY55" fmla="*/ 177592 h 10477237"/>
              <a:gd name="connsiteX56" fmla="*/ 16106506 w 16384028"/>
              <a:gd name="connsiteY56" fmla="*/ 158173 h 10477237"/>
              <a:gd name="connsiteX57" fmla="*/ 16108255 w 16384028"/>
              <a:gd name="connsiteY57" fmla="*/ 138755 h 10477237"/>
              <a:gd name="connsiteX58" fmla="*/ 16225847 w 16384028"/>
              <a:gd name="connsiteY58" fmla="*/ 38837 h 10477237"/>
              <a:gd name="connsiteX59" fmla="*/ 8192024 w 16384028"/>
              <a:gd name="connsiteY59" fmla="*/ 38837 h 10477237"/>
              <a:gd name="connsiteX60" fmla="*/ 8309645 w 16384028"/>
              <a:gd name="connsiteY60" fmla="*/ 138755 h 10477237"/>
              <a:gd name="connsiteX61" fmla="*/ 8311374 w 16384028"/>
              <a:gd name="connsiteY61" fmla="*/ 158173 h 10477237"/>
              <a:gd name="connsiteX62" fmla="*/ 8309645 w 16384028"/>
              <a:gd name="connsiteY62" fmla="*/ 177592 h 10477237"/>
              <a:gd name="connsiteX63" fmla="*/ 8192024 w 16384028"/>
              <a:gd name="connsiteY63" fmla="*/ 277501 h 10477237"/>
              <a:gd name="connsiteX64" fmla="*/ 8074403 w 16384028"/>
              <a:gd name="connsiteY64" fmla="*/ 177592 h 10477237"/>
              <a:gd name="connsiteX65" fmla="*/ 8072684 w 16384028"/>
              <a:gd name="connsiteY65" fmla="*/ 158173 h 10477237"/>
              <a:gd name="connsiteX66" fmla="*/ 8074403 w 16384028"/>
              <a:gd name="connsiteY66" fmla="*/ 138755 h 10477237"/>
              <a:gd name="connsiteX67" fmla="*/ 8192024 w 16384028"/>
              <a:gd name="connsiteY67" fmla="*/ 38837 h 10477237"/>
              <a:gd name="connsiteX68" fmla="*/ 38841 w 16384028"/>
              <a:gd name="connsiteY68" fmla="*/ 158173 h 10477237"/>
              <a:gd name="connsiteX69" fmla="*/ 158181 w 16384028"/>
              <a:gd name="connsiteY69" fmla="*/ 38837 h 10477237"/>
              <a:gd name="connsiteX70" fmla="*/ 275805 w 16384028"/>
              <a:gd name="connsiteY70" fmla="*/ 138755 h 10477237"/>
              <a:gd name="connsiteX71" fmla="*/ 277532 w 16384028"/>
              <a:gd name="connsiteY71" fmla="*/ 158173 h 10477237"/>
              <a:gd name="connsiteX72" fmla="*/ 275805 w 16384028"/>
              <a:gd name="connsiteY72" fmla="*/ 177592 h 10477237"/>
              <a:gd name="connsiteX73" fmla="*/ 177602 w 16384028"/>
              <a:gd name="connsiteY73" fmla="*/ 275774 h 10477237"/>
              <a:gd name="connsiteX74" fmla="*/ 158181 w 16384028"/>
              <a:gd name="connsiteY74" fmla="*/ 277501 h 10477237"/>
              <a:gd name="connsiteX75" fmla="*/ 138760 w 16384028"/>
              <a:gd name="connsiteY75" fmla="*/ 275774 h 10477237"/>
              <a:gd name="connsiteX76" fmla="*/ 38841 w 16384028"/>
              <a:gd name="connsiteY76" fmla="*/ 158173 h 10477237"/>
              <a:gd name="connsiteX77" fmla="*/ 38841 w 16384028"/>
              <a:gd name="connsiteY77" fmla="*/ 5238629 h 10477237"/>
              <a:gd name="connsiteX78" fmla="*/ 138760 w 16384028"/>
              <a:gd name="connsiteY78" fmla="*/ 5121021 h 10477237"/>
              <a:gd name="connsiteX79" fmla="*/ 158181 w 16384028"/>
              <a:gd name="connsiteY79" fmla="*/ 5119293 h 10477237"/>
              <a:gd name="connsiteX80" fmla="*/ 177602 w 16384028"/>
              <a:gd name="connsiteY80" fmla="*/ 5121021 h 10477237"/>
              <a:gd name="connsiteX81" fmla="*/ 277532 w 16384028"/>
              <a:gd name="connsiteY81" fmla="*/ 5238629 h 10477237"/>
              <a:gd name="connsiteX82" fmla="*/ 177602 w 16384028"/>
              <a:gd name="connsiteY82" fmla="*/ 5356228 h 10477237"/>
              <a:gd name="connsiteX83" fmla="*/ 158181 w 16384028"/>
              <a:gd name="connsiteY83" fmla="*/ 5357956 h 10477237"/>
              <a:gd name="connsiteX84" fmla="*/ 138760 w 16384028"/>
              <a:gd name="connsiteY84" fmla="*/ 5356228 h 10477237"/>
              <a:gd name="connsiteX85" fmla="*/ 38841 w 16384028"/>
              <a:gd name="connsiteY85" fmla="*/ 5238629 h 10477237"/>
              <a:gd name="connsiteX86" fmla="*/ 158181 w 16384028"/>
              <a:gd name="connsiteY86" fmla="*/ 10438401 h 10477237"/>
              <a:gd name="connsiteX87" fmla="*/ 38841 w 16384028"/>
              <a:gd name="connsiteY87" fmla="*/ 10319075 h 10477237"/>
              <a:gd name="connsiteX88" fmla="*/ 138760 w 16384028"/>
              <a:gd name="connsiteY88" fmla="*/ 10201495 h 10477237"/>
              <a:gd name="connsiteX89" fmla="*/ 158181 w 16384028"/>
              <a:gd name="connsiteY89" fmla="*/ 10199748 h 10477237"/>
              <a:gd name="connsiteX90" fmla="*/ 177602 w 16384028"/>
              <a:gd name="connsiteY90" fmla="*/ 10201495 h 10477237"/>
              <a:gd name="connsiteX91" fmla="*/ 275805 w 16384028"/>
              <a:gd name="connsiteY91" fmla="*/ 10299657 h 10477237"/>
              <a:gd name="connsiteX92" fmla="*/ 277532 w 16384028"/>
              <a:gd name="connsiteY92" fmla="*/ 10319075 h 10477237"/>
              <a:gd name="connsiteX93" fmla="*/ 275805 w 16384028"/>
              <a:gd name="connsiteY93" fmla="*/ 10338494 h 10477237"/>
              <a:gd name="connsiteX94" fmla="*/ 158181 w 16384028"/>
              <a:gd name="connsiteY94" fmla="*/ 10438401 h 10477237"/>
              <a:gd name="connsiteX95" fmla="*/ 8192024 w 16384028"/>
              <a:gd name="connsiteY95" fmla="*/ 10438401 h 10477237"/>
              <a:gd name="connsiteX96" fmla="*/ 8074403 w 16384028"/>
              <a:gd name="connsiteY96" fmla="*/ 10338494 h 10477237"/>
              <a:gd name="connsiteX97" fmla="*/ 8072684 w 16384028"/>
              <a:gd name="connsiteY97" fmla="*/ 10319075 h 10477237"/>
              <a:gd name="connsiteX98" fmla="*/ 8074403 w 16384028"/>
              <a:gd name="connsiteY98" fmla="*/ 10299657 h 10477237"/>
              <a:gd name="connsiteX99" fmla="*/ 8192024 w 16384028"/>
              <a:gd name="connsiteY99" fmla="*/ 10199748 h 10477237"/>
              <a:gd name="connsiteX100" fmla="*/ 8309645 w 16384028"/>
              <a:gd name="connsiteY100" fmla="*/ 10299657 h 10477237"/>
              <a:gd name="connsiteX101" fmla="*/ 8311374 w 16384028"/>
              <a:gd name="connsiteY101" fmla="*/ 10319075 h 10477237"/>
              <a:gd name="connsiteX102" fmla="*/ 8309645 w 16384028"/>
              <a:gd name="connsiteY102" fmla="*/ 10338494 h 10477237"/>
              <a:gd name="connsiteX103" fmla="*/ 8192024 w 16384028"/>
              <a:gd name="connsiteY103" fmla="*/ 10438401 h 10477237"/>
              <a:gd name="connsiteX104" fmla="*/ 16345187 w 16384028"/>
              <a:gd name="connsiteY104" fmla="*/ 10319075 h 10477237"/>
              <a:gd name="connsiteX105" fmla="*/ 16225847 w 16384028"/>
              <a:gd name="connsiteY105" fmla="*/ 10438401 h 10477237"/>
              <a:gd name="connsiteX106" fmla="*/ 16108255 w 16384028"/>
              <a:gd name="connsiteY106" fmla="*/ 10338494 h 10477237"/>
              <a:gd name="connsiteX107" fmla="*/ 16106506 w 16384028"/>
              <a:gd name="connsiteY107" fmla="*/ 10319075 h 10477237"/>
              <a:gd name="connsiteX108" fmla="*/ 16108255 w 16384028"/>
              <a:gd name="connsiteY108" fmla="*/ 10299657 h 10477237"/>
              <a:gd name="connsiteX109" fmla="*/ 16206426 w 16384028"/>
              <a:gd name="connsiteY109" fmla="*/ 10201495 h 10477237"/>
              <a:gd name="connsiteX110" fmla="*/ 16225847 w 16384028"/>
              <a:gd name="connsiteY110" fmla="*/ 10199748 h 10477237"/>
              <a:gd name="connsiteX111" fmla="*/ 16245267 w 16384028"/>
              <a:gd name="connsiteY111" fmla="*/ 10201495 h 10477237"/>
              <a:gd name="connsiteX112" fmla="*/ 16345187 w 16384028"/>
              <a:gd name="connsiteY112" fmla="*/ 10319075 h 10477237"/>
              <a:gd name="connsiteX113" fmla="*/ 16225847 w 16384028"/>
              <a:gd name="connsiteY113" fmla="*/ 5357956 h 10477237"/>
              <a:gd name="connsiteX114" fmla="*/ 16206426 w 16384028"/>
              <a:gd name="connsiteY114" fmla="*/ 5356228 h 10477237"/>
              <a:gd name="connsiteX115" fmla="*/ 16106506 w 16384028"/>
              <a:gd name="connsiteY115" fmla="*/ 5238629 h 10477237"/>
              <a:gd name="connsiteX116" fmla="*/ 16206426 w 16384028"/>
              <a:gd name="connsiteY116" fmla="*/ 5121021 h 10477237"/>
              <a:gd name="connsiteX117" fmla="*/ 16225847 w 16384028"/>
              <a:gd name="connsiteY117" fmla="*/ 5119293 h 10477237"/>
              <a:gd name="connsiteX118" fmla="*/ 16245267 w 16384028"/>
              <a:gd name="connsiteY118" fmla="*/ 5121021 h 10477237"/>
              <a:gd name="connsiteX119" fmla="*/ 16345187 w 16384028"/>
              <a:gd name="connsiteY119" fmla="*/ 5238629 h 10477237"/>
              <a:gd name="connsiteX120" fmla="*/ 16245267 w 16384028"/>
              <a:gd name="connsiteY120" fmla="*/ 5356228 h 10477237"/>
              <a:gd name="connsiteX121" fmla="*/ 16225847 w 16384028"/>
              <a:gd name="connsiteY121" fmla="*/ 5357956 h 1047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6384028" h="10477237">
                <a:moveTo>
                  <a:pt x="16384028" y="5238629"/>
                </a:moveTo>
                <a:cubicBezTo>
                  <a:pt x="16384028" y="5158004"/>
                  <a:pt x="16323339" y="5091388"/>
                  <a:pt x="16245267" y="5081776"/>
                </a:cubicBezTo>
                <a:lnTo>
                  <a:pt x="16245267" y="315019"/>
                </a:lnTo>
                <a:cubicBezTo>
                  <a:pt x="16323339" y="305400"/>
                  <a:pt x="16384028" y="238799"/>
                  <a:pt x="16384028" y="158173"/>
                </a:cubicBezTo>
                <a:cubicBezTo>
                  <a:pt x="16384028" y="70961"/>
                  <a:pt x="16313045" y="0"/>
                  <a:pt x="16225847" y="0"/>
                </a:cubicBezTo>
                <a:cubicBezTo>
                  <a:pt x="16145251" y="0"/>
                  <a:pt x="16078638" y="60687"/>
                  <a:pt x="16069025" y="138755"/>
                </a:cubicBezTo>
                <a:lnTo>
                  <a:pt x="8348894" y="138755"/>
                </a:lnTo>
                <a:cubicBezTo>
                  <a:pt x="8339271" y="60687"/>
                  <a:pt x="8272658" y="0"/>
                  <a:pt x="8192024" y="0"/>
                </a:cubicBezTo>
                <a:cubicBezTo>
                  <a:pt x="8111389" y="0"/>
                  <a:pt x="8044777" y="60687"/>
                  <a:pt x="8035154" y="138755"/>
                </a:cubicBezTo>
                <a:lnTo>
                  <a:pt x="315054" y="138755"/>
                </a:lnTo>
                <a:cubicBezTo>
                  <a:pt x="305431" y="60688"/>
                  <a:pt x="238816" y="0"/>
                  <a:pt x="158181" y="0"/>
                </a:cubicBezTo>
                <a:cubicBezTo>
                  <a:pt x="70959" y="0"/>
                  <a:pt x="0" y="70961"/>
                  <a:pt x="0" y="158173"/>
                </a:cubicBezTo>
                <a:cubicBezTo>
                  <a:pt x="0" y="238799"/>
                  <a:pt x="60685" y="305400"/>
                  <a:pt x="138760" y="315019"/>
                </a:cubicBezTo>
                <a:lnTo>
                  <a:pt x="138760" y="5081776"/>
                </a:lnTo>
                <a:cubicBezTo>
                  <a:pt x="60685" y="5091388"/>
                  <a:pt x="0" y="5158004"/>
                  <a:pt x="0" y="5238629"/>
                </a:cubicBezTo>
                <a:cubicBezTo>
                  <a:pt x="0" y="5319254"/>
                  <a:pt x="60685" y="5385850"/>
                  <a:pt x="138760" y="5395472"/>
                </a:cubicBezTo>
                <a:lnTo>
                  <a:pt x="138760" y="10162271"/>
                </a:lnTo>
                <a:cubicBezTo>
                  <a:pt x="60685" y="10171883"/>
                  <a:pt x="0" y="10238488"/>
                  <a:pt x="0" y="10319075"/>
                </a:cubicBezTo>
                <a:cubicBezTo>
                  <a:pt x="0" y="10406264"/>
                  <a:pt x="70959" y="10477238"/>
                  <a:pt x="158181" y="10477238"/>
                </a:cubicBezTo>
                <a:cubicBezTo>
                  <a:pt x="238816" y="10477238"/>
                  <a:pt x="305431" y="10416555"/>
                  <a:pt x="315054" y="10338494"/>
                </a:cubicBezTo>
                <a:lnTo>
                  <a:pt x="8035154" y="10338494"/>
                </a:lnTo>
                <a:cubicBezTo>
                  <a:pt x="8044777" y="10416555"/>
                  <a:pt x="8111389" y="10477238"/>
                  <a:pt x="8192024" y="10477238"/>
                </a:cubicBezTo>
                <a:cubicBezTo>
                  <a:pt x="8272658" y="10477238"/>
                  <a:pt x="8339271" y="10416555"/>
                  <a:pt x="8348894" y="10338494"/>
                </a:cubicBezTo>
                <a:lnTo>
                  <a:pt x="16069025" y="10338494"/>
                </a:lnTo>
                <a:cubicBezTo>
                  <a:pt x="16078638" y="10416555"/>
                  <a:pt x="16145251" y="10477238"/>
                  <a:pt x="16225847" y="10477238"/>
                </a:cubicBezTo>
                <a:cubicBezTo>
                  <a:pt x="16313045" y="10477238"/>
                  <a:pt x="16384028" y="10406264"/>
                  <a:pt x="16384028" y="10319075"/>
                </a:cubicBezTo>
                <a:cubicBezTo>
                  <a:pt x="16384028" y="10238488"/>
                  <a:pt x="16323339" y="10171883"/>
                  <a:pt x="16245267" y="10162271"/>
                </a:cubicBezTo>
                <a:lnTo>
                  <a:pt x="16245267" y="5395472"/>
                </a:lnTo>
                <a:cubicBezTo>
                  <a:pt x="16323339" y="5385850"/>
                  <a:pt x="16384028" y="5319254"/>
                  <a:pt x="16384028" y="5238629"/>
                </a:cubicBezTo>
                <a:close/>
                <a:moveTo>
                  <a:pt x="16206426" y="10162271"/>
                </a:moveTo>
                <a:cubicBezTo>
                  <a:pt x="16134764" y="10171105"/>
                  <a:pt x="16077862" y="10228002"/>
                  <a:pt x="16069025" y="10299657"/>
                </a:cubicBezTo>
                <a:lnTo>
                  <a:pt x="8348894" y="10299657"/>
                </a:lnTo>
                <a:cubicBezTo>
                  <a:pt x="8339271" y="10221594"/>
                  <a:pt x="8272658" y="10160911"/>
                  <a:pt x="8192024" y="10160911"/>
                </a:cubicBezTo>
                <a:cubicBezTo>
                  <a:pt x="8111389" y="10160911"/>
                  <a:pt x="8044777" y="10221594"/>
                  <a:pt x="8035154" y="10299657"/>
                </a:cubicBezTo>
                <a:lnTo>
                  <a:pt x="315054" y="10299657"/>
                </a:lnTo>
                <a:cubicBezTo>
                  <a:pt x="306217" y="10228002"/>
                  <a:pt x="249299" y="10171105"/>
                  <a:pt x="177602" y="10162271"/>
                </a:cubicBezTo>
                <a:lnTo>
                  <a:pt x="177602" y="5395472"/>
                </a:lnTo>
                <a:cubicBezTo>
                  <a:pt x="255679" y="5385850"/>
                  <a:pt x="316373" y="5319254"/>
                  <a:pt x="316373" y="5238629"/>
                </a:cubicBezTo>
                <a:cubicBezTo>
                  <a:pt x="316373" y="5158004"/>
                  <a:pt x="255679" y="5091388"/>
                  <a:pt x="177602" y="5081776"/>
                </a:cubicBezTo>
                <a:lnTo>
                  <a:pt x="177602" y="315019"/>
                </a:lnTo>
                <a:cubicBezTo>
                  <a:pt x="249299" y="306185"/>
                  <a:pt x="306217" y="249281"/>
                  <a:pt x="315054" y="177592"/>
                </a:cubicBezTo>
                <a:lnTo>
                  <a:pt x="8035154" y="177592"/>
                </a:lnTo>
                <a:cubicBezTo>
                  <a:pt x="8044777" y="255659"/>
                  <a:pt x="8111389" y="316338"/>
                  <a:pt x="8192024" y="316338"/>
                </a:cubicBezTo>
                <a:cubicBezTo>
                  <a:pt x="8272658" y="316338"/>
                  <a:pt x="8339271" y="255659"/>
                  <a:pt x="8348894" y="177592"/>
                </a:cubicBezTo>
                <a:lnTo>
                  <a:pt x="16069025" y="177592"/>
                </a:lnTo>
                <a:cubicBezTo>
                  <a:pt x="16077862" y="249280"/>
                  <a:pt x="16134764" y="306185"/>
                  <a:pt x="16206426" y="315019"/>
                </a:cubicBezTo>
                <a:lnTo>
                  <a:pt x="16206426" y="5081776"/>
                </a:lnTo>
                <a:cubicBezTo>
                  <a:pt x="16128355" y="5091388"/>
                  <a:pt x="16067665" y="5158004"/>
                  <a:pt x="16067665" y="5238629"/>
                </a:cubicBezTo>
                <a:cubicBezTo>
                  <a:pt x="16067665" y="5319254"/>
                  <a:pt x="16128355" y="5385850"/>
                  <a:pt x="16206426" y="5395472"/>
                </a:cubicBezTo>
                <a:lnTo>
                  <a:pt x="16206426" y="10162271"/>
                </a:lnTo>
                <a:close/>
                <a:moveTo>
                  <a:pt x="16225847" y="38837"/>
                </a:moveTo>
                <a:cubicBezTo>
                  <a:pt x="16291683" y="38837"/>
                  <a:pt x="16345187" y="92371"/>
                  <a:pt x="16345187" y="158173"/>
                </a:cubicBezTo>
                <a:cubicBezTo>
                  <a:pt x="16345187" y="217341"/>
                  <a:pt x="16301878" y="266457"/>
                  <a:pt x="16245267" y="275774"/>
                </a:cubicBezTo>
                <a:cubicBezTo>
                  <a:pt x="16238955" y="276820"/>
                  <a:pt x="16232450" y="277501"/>
                  <a:pt x="16225847" y="277501"/>
                </a:cubicBezTo>
                <a:cubicBezTo>
                  <a:pt x="16219244" y="277501"/>
                  <a:pt x="16212738" y="276820"/>
                  <a:pt x="16206426" y="275774"/>
                </a:cubicBezTo>
                <a:cubicBezTo>
                  <a:pt x="16156223" y="267497"/>
                  <a:pt x="16116508" y="227825"/>
                  <a:pt x="16108255" y="177592"/>
                </a:cubicBezTo>
                <a:cubicBezTo>
                  <a:pt x="16107187" y="171256"/>
                  <a:pt x="16106506" y="164801"/>
                  <a:pt x="16106506" y="158173"/>
                </a:cubicBezTo>
                <a:cubicBezTo>
                  <a:pt x="16106506" y="151546"/>
                  <a:pt x="16107187" y="145091"/>
                  <a:pt x="16108255" y="138755"/>
                </a:cubicBezTo>
                <a:cubicBezTo>
                  <a:pt x="16117576" y="82178"/>
                  <a:pt x="16166711" y="38837"/>
                  <a:pt x="16225847" y="38837"/>
                </a:cubicBezTo>
                <a:close/>
                <a:moveTo>
                  <a:pt x="8192024" y="38837"/>
                </a:moveTo>
                <a:cubicBezTo>
                  <a:pt x="8251198" y="38837"/>
                  <a:pt x="8300323" y="82178"/>
                  <a:pt x="8309645" y="138755"/>
                </a:cubicBezTo>
                <a:cubicBezTo>
                  <a:pt x="8310694" y="145091"/>
                  <a:pt x="8311374" y="151546"/>
                  <a:pt x="8311374" y="158173"/>
                </a:cubicBezTo>
                <a:cubicBezTo>
                  <a:pt x="8311374" y="164801"/>
                  <a:pt x="8310694" y="171256"/>
                  <a:pt x="8309645" y="177592"/>
                </a:cubicBezTo>
                <a:cubicBezTo>
                  <a:pt x="8300323" y="234162"/>
                  <a:pt x="8251198" y="277501"/>
                  <a:pt x="8192024" y="277501"/>
                </a:cubicBezTo>
                <a:cubicBezTo>
                  <a:pt x="8132849" y="277501"/>
                  <a:pt x="8083724" y="234162"/>
                  <a:pt x="8074403" y="177592"/>
                </a:cubicBezTo>
                <a:cubicBezTo>
                  <a:pt x="8073364" y="171256"/>
                  <a:pt x="8072684" y="164801"/>
                  <a:pt x="8072684" y="158173"/>
                </a:cubicBezTo>
                <a:cubicBezTo>
                  <a:pt x="8072684" y="151546"/>
                  <a:pt x="8073364" y="145091"/>
                  <a:pt x="8074403" y="138755"/>
                </a:cubicBezTo>
                <a:cubicBezTo>
                  <a:pt x="8083724" y="82178"/>
                  <a:pt x="8132849" y="38837"/>
                  <a:pt x="8192024" y="38837"/>
                </a:cubicBezTo>
                <a:close/>
                <a:moveTo>
                  <a:pt x="38841" y="158173"/>
                </a:moveTo>
                <a:cubicBezTo>
                  <a:pt x="38841" y="92371"/>
                  <a:pt x="92381" y="38837"/>
                  <a:pt x="158181" y="38837"/>
                </a:cubicBezTo>
                <a:cubicBezTo>
                  <a:pt x="217364" y="38837"/>
                  <a:pt x="266486" y="82178"/>
                  <a:pt x="275805" y="138755"/>
                </a:cubicBezTo>
                <a:cubicBezTo>
                  <a:pt x="276851" y="145091"/>
                  <a:pt x="277532" y="151546"/>
                  <a:pt x="277532" y="158173"/>
                </a:cubicBezTo>
                <a:cubicBezTo>
                  <a:pt x="277532" y="164801"/>
                  <a:pt x="276851" y="171256"/>
                  <a:pt x="275805" y="177592"/>
                </a:cubicBezTo>
                <a:cubicBezTo>
                  <a:pt x="267527" y="227825"/>
                  <a:pt x="227849" y="267499"/>
                  <a:pt x="177602" y="275774"/>
                </a:cubicBezTo>
                <a:cubicBezTo>
                  <a:pt x="171265" y="276820"/>
                  <a:pt x="164810" y="277501"/>
                  <a:pt x="158181" y="277501"/>
                </a:cubicBezTo>
                <a:cubicBezTo>
                  <a:pt x="151553" y="277501"/>
                  <a:pt x="145097" y="276820"/>
                  <a:pt x="138760" y="275774"/>
                </a:cubicBezTo>
                <a:cubicBezTo>
                  <a:pt x="82184" y="266455"/>
                  <a:pt x="38841" y="217339"/>
                  <a:pt x="38841" y="158173"/>
                </a:cubicBezTo>
                <a:close/>
                <a:moveTo>
                  <a:pt x="38841" y="5238629"/>
                </a:moveTo>
                <a:cubicBezTo>
                  <a:pt x="38841" y="5179451"/>
                  <a:pt x="82184" y="5130332"/>
                  <a:pt x="138760" y="5121021"/>
                </a:cubicBezTo>
                <a:cubicBezTo>
                  <a:pt x="145097" y="5119973"/>
                  <a:pt x="151553" y="5119293"/>
                  <a:pt x="158181" y="5119293"/>
                </a:cubicBezTo>
                <a:cubicBezTo>
                  <a:pt x="164810" y="5119293"/>
                  <a:pt x="171265" y="5119973"/>
                  <a:pt x="177602" y="5121021"/>
                </a:cubicBezTo>
                <a:cubicBezTo>
                  <a:pt x="234186" y="5130332"/>
                  <a:pt x="277532" y="5179451"/>
                  <a:pt x="277532" y="5238629"/>
                </a:cubicBezTo>
                <a:cubicBezTo>
                  <a:pt x="277532" y="5297797"/>
                  <a:pt x="234186" y="5346906"/>
                  <a:pt x="177602" y="5356228"/>
                </a:cubicBezTo>
                <a:cubicBezTo>
                  <a:pt x="171265" y="5357276"/>
                  <a:pt x="164810" y="5357956"/>
                  <a:pt x="158181" y="5357956"/>
                </a:cubicBezTo>
                <a:cubicBezTo>
                  <a:pt x="151553" y="5357956"/>
                  <a:pt x="145097" y="5357276"/>
                  <a:pt x="138760" y="5356228"/>
                </a:cubicBezTo>
                <a:cubicBezTo>
                  <a:pt x="82184" y="5346906"/>
                  <a:pt x="38841" y="5297797"/>
                  <a:pt x="38841" y="5238629"/>
                </a:cubicBezTo>
                <a:close/>
                <a:moveTo>
                  <a:pt x="158181" y="10438401"/>
                </a:moveTo>
                <a:cubicBezTo>
                  <a:pt x="92381" y="10438401"/>
                  <a:pt x="38841" y="10384903"/>
                  <a:pt x="38841" y="10319075"/>
                </a:cubicBezTo>
                <a:cubicBezTo>
                  <a:pt x="38841" y="10259945"/>
                  <a:pt x="82184" y="10210817"/>
                  <a:pt x="138760" y="10201495"/>
                </a:cubicBezTo>
                <a:cubicBezTo>
                  <a:pt x="145097" y="10200427"/>
                  <a:pt x="151553" y="10199748"/>
                  <a:pt x="158181" y="10199748"/>
                </a:cubicBezTo>
                <a:cubicBezTo>
                  <a:pt x="164810" y="10199748"/>
                  <a:pt x="171265" y="10200427"/>
                  <a:pt x="177602" y="10201495"/>
                </a:cubicBezTo>
                <a:cubicBezTo>
                  <a:pt x="227849" y="10209749"/>
                  <a:pt x="267527" y="10249459"/>
                  <a:pt x="275805" y="10299657"/>
                </a:cubicBezTo>
                <a:cubicBezTo>
                  <a:pt x="276851" y="10305967"/>
                  <a:pt x="277532" y="10312472"/>
                  <a:pt x="277532" y="10319075"/>
                </a:cubicBezTo>
                <a:cubicBezTo>
                  <a:pt x="277532" y="10325677"/>
                  <a:pt x="276851" y="10332182"/>
                  <a:pt x="275805" y="10338494"/>
                </a:cubicBezTo>
                <a:cubicBezTo>
                  <a:pt x="266486" y="10395098"/>
                  <a:pt x="217364" y="10438401"/>
                  <a:pt x="158181" y="10438401"/>
                </a:cubicBezTo>
                <a:close/>
                <a:moveTo>
                  <a:pt x="8192024" y="10438401"/>
                </a:moveTo>
                <a:cubicBezTo>
                  <a:pt x="8132849" y="10438401"/>
                  <a:pt x="8083724" y="10395098"/>
                  <a:pt x="8074403" y="10338494"/>
                </a:cubicBezTo>
                <a:cubicBezTo>
                  <a:pt x="8073364" y="10332182"/>
                  <a:pt x="8072684" y="10325677"/>
                  <a:pt x="8072684" y="10319075"/>
                </a:cubicBezTo>
                <a:cubicBezTo>
                  <a:pt x="8072684" y="10312472"/>
                  <a:pt x="8073364" y="10305967"/>
                  <a:pt x="8074403" y="10299657"/>
                </a:cubicBezTo>
                <a:cubicBezTo>
                  <a:pt x="8083724" y="10243051"/>
                  <a:pt x="8132849" y="10199748"/>
                  <a:pt x="8192024" y="10199748"/>
                </a:cubicBezTo>
                <a:cubicBezTo>
                  <a:pt x="8251198" y="10199748"/>
                  <a:pt x="8300323" y="10243051"/>
                  <a:pt x="8309645" y="10299657"/>
                </a:cubicBezTo>
                <a:cubicBezTo>
                  <a:pt x="8310694" y="10305967"/>
                  <a:pt x="8311374" y="10312472"/>
                  <a:pt x="8311374" y="10319075"/>
                </a:cubicBezTo>
                <a:cubicBezTo>
                  <a:pt x="8311374" y="10325677"/>
                  <a:pt x="8310694" y="10332182"/>
                  <a:pt x="8309645" y="10338494"/>
                </a:cubicBezTo>
                <a:cubicBezTo>
                  <a:pt x="8300323" y="10395098"/>
                  <a:pt x="8251198" y="10438401"/>
                  <a:pt x="8192024" y="10438401"/>
                </a:cubicBezTo>
                <a:close/>
                <a:moveTo>
                  <a:pt x="16345187" y="10319075"/>
                </a:moveTo>
                <a:cubicBezTo>
                  <a:pt x="16345187" y="10384903"/>
                  <a:pt x="16291683" y="10438401"/>
                  <a:pt x="16225847" y="10438401"/>
                </a:cubicBezTo>
                <a:cubicBezTo>
                  <a:pt x="16166711" y="10438401"/>
                  <a:pt x="16117576" y="10395098"/>
                  <a:pt x="16108255" y="10338494"/>
                </a:cubicBezTo>
                <a:cubicBezTo>
                  <a:pt x="16107187" y="10332182"/>
                  <a:pt x="16106506" y="10325677"/>
                  <a:pt x="16106506" y="10319075"/>
                </a:cubicBezTo>
                <a:cubicBezTo>
                  <a:pt x="16106506" y="10312472"/>
                  <a:pt x="16107187" y="10305967"/>
                  <a:pt x="16108255" y="10299657"/>
                </a:cubicBezTo>
                <a:cubicBezTo>
                  <a:pt x="16116508" y="10249459"/>
                  <a:pt x="16156223" y="10209749"/>
                  <a:pt x="16206426" y="10201495"/>
                </a:cubicBezTo>
                <a:cubicBezTo>
                  <a:pt x="16212738" y="10200427"/>
                  <a:pt x="16219244" y="10199748"/>
                  <a:pt x="16225847" y="10199748"/>
                </a:cubicBezTo>
                <a:cubicBezTo>
                  <a:pt x="16232450" y="10199748"/>
                  <a:pt x="16238955" y="10200427"/>
                  <a:pt x="16245267" y="10201495"/>
                </a:cubicBezTo>
                <a:cubicBezTo>
                  <a:pt x="16301878" y="10210817"/>
                  <a:pt x="16345187" y="10259945"/>
                  <a:pt x="16345187" y="10319075"/>
                </a:cubicBezTo>
                <a:close/>
                <a:moveTo>
                  <a:pt x="16225847" y="5357956"/>
                </a:moveTo>
                <a:cubicBezTo>
                  <a:pt x="16219244" y="5357956"/>
                  <a:pt x="16212738" y="5357276"/>
                  <a:pt x="16206426" y="5356228"/>
                </a:cubicBezTo>
                <a:cubicBezTo>
                  <a:pt x="16149913" y="5346906"/>
                  <a:pt x="16106506" y="5297797"/>
                  <a:pt x="16106506" y="5238629"/>
                </a:cubicBezTo>
                <a:cubicBezTo>
                  <a:pt x="16106506" y="5179451"/>
                  <a:pt x="16149913" y="5130332"/>
                  <a:pt x="16206426" y="5121021"/>
                </a:cubicBezTo>
                <a:cubicBezTo>
                  <a:pt x="16212738" y="5119973"/>
                  <a:pt x="16219244" y="5119293"/>
                  <a:pt x="16225847" y="5119293"/>
                </a:cubicBezTo>
                <a:cubicBezTo>
                  <a:pt x="16232450" y="5119293"/>
                  <a:pt x="16238955" y="5119973"/>
                  <a:pt x="16245267" y="5121021"/>
                </a:cubicBezTo>
                <a:cubicBezTo>
                  <a:pt x="16301878" y="5130332"/>
                  <a:pt x="16345187" y="5179451"/>
                  <a:pt x="16345187" y="5238629"/>
                </a:cubicBezTo>
                <a:cubicBezTo>
                  <a:pt x="16345187" y="5297797"/>
                  <a:pt x="16301878" y="5346906"/>
                  <a:pt x="16245267" y="5356228"/>
                </a:cubicBezTo>
                <a:cubicBezTo>
                  <a:pt x="16238955" y="5357276"/>
                  <a:pt x="16232450" y="5357956"/>
                  <a:pt x="16225847" y="5357956"/>
                </a:cubicBezTo>
                <a:close/>
              </a:path>
            </a:pathLst>
          </a:custGeom>
          <a:solidFill>
            <a:schemeClr val="accent4"/>
          </a:solidFill>
          <a:ln w="9706" cap="flat">
            <a:noFill/>
            <a:prstDash val="solid"/>
            <a:miter/>
          </a:ln>
        </p:spPr>
        <p:txBody>
          <a:bodyPr rtlCol="0" anchor="ctr"/>
          <a:lstStyle/>
          <a:p>
            <a:endParaRPr lang="en-US">
              <a:latin typeface="Montserrat" pitchFamily="2" charset="77"/>
            </a:endParaRPr>
          </a:p>
        </p:txBody>
      </p:sp>
      <p:sp>
        <p:nvSpPr>
          <p:cNvPr id="4" name="Oval 3"/>
          <p:cNvSpPr/>
          <p:nvPr/>
        </p:nvSpPr>
        <p:spPr>
          <a:xfrm>
            <a:off x="8672650" y="2706378"/>
            <a:ext cx="7060709" cy="706070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cxnSp>
        <p:nvCxnSpPr>
          <p:cNvPr id="14" name="Straight Arrow Connector 13"/>
          <p:cNvCxnSpPr/>
          <p:nvPr/>
        </p:nvCxnSpPr>
        <p:spPr>
          <a:xfrm>
            <a:off x="6806881" y="2509653"/>
            <a:ext cx="2625877" cy="1142744"/>
          </a:xfrm>
          <a:prstGeom prst="straightConnector1">
            <a:avLst/>
          </a:prstGeom>
          <a:ln w="38100" cmpd="sng">
            <a:solidFill>
              <a:schemeClr val="bg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806881" y="6153623"/>
            <a:ext cx="1674967" cy="0"/>
          </a:xfrm>
          <a:prstGeom prst="straightConnector1">
            <a:avLst/>
          </a:prstGeom>
          <a:ln w="38100" cmpd="sng">
            <a:solidFill>
              <a:schemeClr val="bg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5930561" y="6153623"/>
            <a:ext cx="1674967" cy="0"/>
          </a:xfrm>
          <a:prstGeom prst="straightConnector1">
            <a:avLst/>
          </a:prstGeom>
          <a:ln w="38100" cmpd="sng">
            <a:solidFill>
              <a:schemeClr val="bg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14946312" y="2509653"/>
            <a:ext cx="2625877" cy="1142744"/>
          </a:xfrm>
          <a:prstGeom prst="straightConnector1">
            <a:avLst/>
          </a:prstGeom>
          <a:ln w="38100" cmpd="sng">
            <a:solidFill>
              <a:schemeClr val="bg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806881" y="8692003"/>
            <a:ext cx="2625877" cy="1142744"/>
          </a:xfrm>
          <a:prstGeom prst="straightConnector1">
            <a:avLst/>
          </a:prstGeom>
          <a:ln w="38100" cmpd="sng">
            <a:solidFill>
              <a:schemeClr val="bg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4946312" y="8692003"/>
            <a:ext cx="2625877" cy="1142744"/>
          </a:xfrm>
          <a:prstGeom prst="straightConnector1">
            <a:avLst/>
          </a:prstGeom>
          <a:ln w="38100" cmpd="sng">
            <a:solidFill>
              <a:schemeClr val="bg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7" name="Pentagon 6"/>
          <p:cNvSpPr/>
          <p:nvPr/>
        </p:nvSpPr>
        <p:spPr>
          <a:xfrm>
            <a:off x="1531938" y="1366909"/>
            <a:ext cx="5085838" cy="228548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6000"/>
              </a:lnSpc>
            </a:pPr>
            <a:endParaRPr lang="en-US" sz="3100" dirty="0">
              <a:latin typeface="Montserrat" pitchFamily="2" charset="77"/>
            </a:endParaRPr>
          </a:p>
        </p:txBody>
      </p:sp>
      <p:sp>
        <p:nvSpPr>
          <p:cNvPr id="5" name="TextBox 4"/>
          <p:cNvSpPr txBox="1"/>
          <p:nvPr/>
        </p:nvSpPr>
        <p:spPr>
          <a:xfrm>
            <a:off x="1713357" y="1875926"/>
            <a:ext cx="4485654" cy="1275862"/>
          </a:xfrm>
          <a:prstGeom prst="rect">
            <a:avLst/>
          </a:prstGeom>
          <a:noFill/>
        </p:spPr>
        <p:txBody>
          <a:bodyPr wrap="square" rtlCol="0" anchor="ctr">
            <a:spAutoFit/>
          </a:bodyPr>
          <a:lstStyle>
            <a:defPPr>
              <a:defRPr lang="en-US"/>
            </a:defPPr>
            <a:lvl1pPr>
              <a:lnSpc>
                <a:spcPct val="130000"/>
              </a:lnSpc>
              <a:spcBef>
                <a:spcPts val="1200"/>
              </a:spcBef>
              <a:spcAft>
                <a:spcPts val="0"/>
              </a:spcAft>
              <a:defRPr sz="3100">
                <a:latin typeface="Montserrat" pitchFamily="2" charset="77"/>
              </a:defRPr>
            </a:lvl1pPr>
          </a:lstStyle>
          <a:p>
            <a:r>
              <a:rPr lang="en-US" dirty="0">
                <a:solidFill>
                  <a:schemeClr val="bg1"/>
                </a:solidFill>
              </a:rPr>
              <a:t>Giao </a:t>
            </a:r>
            <a:r>
              <a:rPr lang="en-US" dirty="0" err="1">
                <a:solidFill>
                  <a:schemeClr val="bg1"/>
                </a:solidFill>
              </a:rPr>
              <a:t>diện</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thiết</a:t>
            </a:r>
            <a:r>
              <a:rPr lang="en-US" dirty="0">
                <a:solidFill>
                  <a:schemeClr val="bg1"/>
                </a:solidFill>
              </a:rPr>
              <a:t> </a:t>
            </a:r>
            <a:r>
              <a:rPr lang="en-US" dirty="0" err="1">
                <a:solidFill>
                  <a:schemeClr val="bg1"/>
                </a:solidFill>
              </a:rPr>
              <a:t>kế</a:t>
            </a:r>
            <a:r>
              <a:rPr lang="en-US" dirty="0">
                <a:solidFill>
                  <a:schemeClr val="bg1"/>
                </a:solidFill>
              </a:rPr>
              <a:t> </a:t>
            </a:r>
            <a:r>
              <a:rPr lang="en-US" dirty="0" err="1">
                <a:solidFill>
                  <a:schemeClr val="bg1"/>
                </a:solidFill>
              </a:rPr>
              <a:t>đơn</a:t>
            </a:r>
            <a:r>
              <a:rPr lang="en-US" dirty="0">
                <a:solidFill>
                  <a:schemeClr val="bg1"/>
                </a:solidFill>
              </a:rPr>
              <a:t> </a:t>
            </a:r>
            <a:r>
              <a:rPr lang="en-US" dirty="0" err="1">
                <a:solidFill>
                  <a:schemeClr val="bg1"/>
                </a:solidFill>
              </a:rPr>
              <a:t>giản</a:t>
            </a:r>
            <a:r>
              <a:rPr lang="en-US" dirty="0">
                <a:solidFill>
                  <a:schemeClr val="bg1"/>
                </a:solidFill>
              </a:rPr>
              <a:t> </a:t>
            </a:r>
            <a:r>
              <a:rPr lang="en-US" dirty="0" err="1">
                <a:solidFill>
                  <a:schemeClr val="bg1"/>
                </a:solidFill>
              </a:rPr>
              <a:t>dễ</a:t>
            </a:r>
            <a:r>
              <a:rPr lang="en-US" dirty="0">
                <a:solidFill>
                  <a:schemeClr val="bg1"/>
                </a:solidFill>
              </a:rPr>
              <a:t> </a:t>
            </a:r>
            <a:r>
              <a:rPr lang="en-US" dirty="0" err="1">
                <a:solidFill>
                  <a:schemeClr val="bg1"/>
                </a:solidFill>
              </a:rPr>
              <a:t>hiểu</a:t>
            </a:r>
            <a:endParaRPr lang="en-US" dirty="0">
              <a:solidFill>
                <a:schemeClr val="bg1"/>
              </a:solidFill>
            </a:endParaRPr>
          </a:p>
        </p:txBody>
      </p:sp>
      <p:sp>
        <p:nvSpPr>
          <p:cNvPr id="8" name="Pentagon 7"/>
          <p:cNvSpPr/>
          <p:nvPr/>
        </p:nvSpPr>
        <p:spPr>
          <a:xfrm>
            <a:off x="1531938" y="5021389"/>
            <a:ext cx="5085838" cy="2285488"/>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6000"/>
              </a:lnSpc>
            </a:pPr>
            <a:endParaRPr lang="en-US" sz="3100" dirty="0">
              <a:latin typeface="Montserrat" pitchFamily="2" charset="77"/>
            </a:endParaRPr>
          </a:p>
        </p:txBody>
      </p:sp>
      <p:sp>
        <p:nvSpPr>
          <p:cNvPr id="6" name="TextBox 5"/>
          <p:cNvSpPr txBox="1"/>
          <p:nvPr/>
        </p:nvSpPr>
        <p:spPr>
          <a:xfrm>
            <a:off x="1713357" y="5220321"/>
            <a:ext cx="4485654" cy="1896032"/>
          </a:xfrm>
          <a:prstGeom prst="rect">
            <a:avLst/>
          </a:prstGeom>
          <a:noFill/>
        </p:spPr>
        <p:txBody>
          <a:bodyPr wrap="square" rtlCol="0" anchor="ctr">
            <a:spAutoFit/>
          </a:bodyPr>
          <a:lstStyle>
            <a:defPPr>
              <a:defRPr lang="en-US"/>
            </a:defPPr>
            <a:lvl1pPr>
              <a:lnSpc>
                <a:spcPct val="130000"/>
              </a:lnSpc>
              <a:spcBef>
                <a:spcPts val="1200"/>
              </a:spcBef>
              <a:spcAft>
                <a:spcPts val="0"/>
              </a:spcAft>
              <a:defRPr sz="3100">
                <a:latin typeface="Montserrat" pitchFamily="2" charset="77"/>
              </a:defRPr>
            </a:lvl1pPr>
          </a:lstStyle>
          <a:p>
            <a:r>
              <a:rPr lang="en-US" dirty="0" err="1">
                <a:solidFill>
                  <a:schemeClr val="bg1"/>
                </a:solidFill>
              </a:rPr>
              <a:t>Đưa</a:t>
            </a:r>
            <a:r>
              <a:rPr lang="en-US" dirty="0">
                <a:solidFill>
                  <a:schemeClr val="bg1"/>
                </a:solidFill>
              </a:rPr>
              <a:t> </a:t>
            </a:r>
            <a:r>
              <a:rPr lang="en-US" dirty="0" err="1">
                <a:solidFill>
                  <a:schemeClr val="bg1"/>
                </a:solidFill>
              </a:rPr>
              <a:t>ra</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khóa</a:t>
            </a:r>
            <a:r>
              <a:rPr lang="en-US" dirty="0">
                <a:solidFill>
                  <a:schemeClr val="bg1"/>
                </a:solidFill>
              </a:rPr>
              <a:t> </a:t>
            </a:r>
            <a:r>
              <a:rPr lang="en-US" dirty="0" err="1">
                <a:solidFill>
                  <a:schemeClr val="bg1"/>
                </a:solidFill>
              </a:rPr>
              <a:t>học</a:t>
            </a:r>
            <a:r>
              <a:rPr lang="en-US" dirty="0">
                <a:solidFill>
                  <a:schemeClr val="bg1"/>
                </a:solidFill>
              </a:rPr>
              <a:t>, </a:t>
            </a:r>
            <a:r>
              <a:rPr lang="en-US" dirty="0" err="1">
                <a:solidFill>
                  <a:schemeClr val="bg1"/>
                </a:solidFill>
              </a:rPr>
              <a:t>lớp</a:t>
            </a:r>
            <a:r>
              <a:rPr lang="en-US" dirty="0">
                <a:solidFill>
                  <a:schemeClr val="bg1"/>
                </a:solidFill>
              </a:rPr>
              <a:t> </a:t>
            </a:r>
            <a:r>
              <a:rPr lang="en-US" dirty="0" err="1">
                <a:solidFill>
                  <a:schemeClr val="bg1"/>
                </a:solidFill>
              </a:rPr>
              <a:t>học</a:t>
            </a:r>
            <a:r>
              <a:rPr lang="en-US" dirty="0">
                <a:solidFill>
                  <a:schemeClr val="bg1"/>
                </a:solidFill>
              </a:rPr>
              <a:t> </a:t>
            </a:r>
            <a:r>
              <a:rPr lang="en-US" dirty="0" err="1">
                <a:solidFill>
                  <a:schemeClr val="bg1"/>
                </a:solidFill>
              </a:rPr>
              <a:t>hợp</a:t>
            </a:r>
            <a:r>
              <a:rPr lang="en-US" dirty="0">
                <a:solidFill>
                  <a:schemeClr val="bg1"/>
                </a:solidFill>
              </a:rPr>
              <a:t> </a:t>
            </a:r>
            <a:r>
              <a:rPr lang="en-US" dirty="0" err="1">
                <a:solidFill>
                  <a:schemeClr val="bg1"/>
                </a:solidFill>
              </a:rPr>
              <a:t>lý</a:t>
            </a:r>
            <a:r>
              <a:rPr lang="en-US" dirty="0">
                <a:solidFill>
                  <a:schemeClr val="bg1"/>
                </a:solidFill>
              </a:rPr>
              <a:t> </a:t>
            </a:r>
            <a:r>
              <a:rPr lang="en-US" dirty="0" err="1">
                <a:solidFill>
                  <a:schemeClr val="bg1"/>
                </a:solidFill>
              </a:rPr>
              <a:t>đối</a:t>
            </a:r>
            <a:r>
              <a:rPr lang="en-US" dirty="0">
                <a:solidFill>
                  <a:schemeClr val="bg1"/>
                </a:solidFill>
              </a:rPr>
              <a:t> </a:t>
            </a:r>
            <a:r>
              <a:rPr lang="en-US" dirty="0" err="1">
                <a:solidFill>
                  <a:schemeClr val="bg1"/>
                </a:solidFill>
              </a:rPr>
              <a:t>với</a:t>
            </a:r>
            <a:r>
              <a:rPr lang="en-US" dirty="0">
                <a:solidFill>
                  <a:schemeClr val="bg1"/>
                </a:solidFill>
              </a:rPr>
              <a:t> </a:t>
            </a:r>
            <a:r>
              <a:rPr lang="en-US" dirty="0" err="1">
                <a:solidFill>
                  <a:schemeClr val="bg1"/>
                </a:solidFill>
              </a:rPr>
              <a:t>mỗi</a:t>
            </a:r>
            <a:r>
              <a:rPr lang="en-US" dirty="0">
                <a:solidFill>
                  <a:schemeClr val="bg1"/>
                </a:solidFill>
              </a:rPr>
              <a:t> </a:t>
            </a:r>
            <a:r>
              <a:rPr lang="en-US" dirty="0" err="1">
                <a:solidFill>
                  <a:schemeClr val="bg1"/>
                </a:solidFill>
              </a:rPr>
              <a:t>học</a:t>
            </a:r>
            <a:r>
              <a:rPr lang="en-US" dirty="0">
                <a:solidFill>
                  <a:schemeClr val="bg1"/>
                </a:solidFill>
              </a:rPr>
              <a:t> </a:t>
            </a:r>
            <a:r>
              <a:rPr lang="en-US" dirty="0" err="1">
                <a:solidFill>
                  <a:schemeClr val="bg1"/>
                </a:solidFill>
              </a:rPr>
              <a:t>viên</a:t>
            </a:r>
            <a:endParaRPr lang="en-US" dirty="0">
              <a:solidFill>
                <a:schemeClr val="bg1"/>
              </a:solidFill>
            </a:endParaRPr>
          </a:p>
        </p:txBody>
      </p:sp>
      <p:sp>
        <p:nvSpPr>
          <p:cNvPr id="9" name="Pentagon 8"/>
          <p:cNvSpPr/>
          <p:nvPr/>
        </p:nvSpPr>
        <p:spPr>
          <a:xfrm>
            <a:off x="1531938" y="8733061"/>
            <a:ext cx="5085838" cy="228548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6000"/>
              </a:lnSpc>
            </a:pPr>
            <a:endParaRPr lang="en-US" sz="3100" dirty="0">
              <a:latin typeface="Montserrat" pitchFamily="2" charset="77"/>
            </a:endParaRPr>
          </a:p>
        </p:txBody>
      </p:sp>
      <p:sp>
        <p:nvSpPr>
          <p:cNvPr id="16" name="TextBox 15"/>
          <p:cNvSpPr txBox="1"/>
          <p:nvPr/>
        </p:nvSpPr>
        <p:spPr>
          <a:xfrm>
            <a:off x="1713357" y="8931993"/>
            <a:ext cx="4485654" cy="1896032"/>
          </a:xfrm>
          <a:prstGeom prst="rect">
            <a:avLst/>
          </a:prstGeom>
          <a:noFill/>
        </p:spPr>
        <p:txBody>
          <a:bodyPr wrap="square" rtlCol="0" anchor="ctr">
            <a:spAutoFit/>
          </a:bodyPr>
          <a:lstStyle>
            <a:defPPr>
              <a:defRPr lang="en-US"/>
            </a:defPPr>
            <a:lvl1pPr>
              <a:lnSpc>
                <a:spcPct val="130000"/>
              </a:lnSpc>
              <a:spcBef>
                <a:spcPts val="1200"/>
              </a:spcBef>
              <a:spcAft>
                <a:spcPts val="0"/>
              </a:spcAft>
              <a:defRPr sz="3100">
                <a:latin typeface="Montserrat" pitchFamily="2" charset="77"/>
              </a:defRPr>
            </a:lvl1pPr>
          </a:lstStyle>
          <a:p>
            <a:r>
              <a:rPr lang="en-US" dirty="0" err="1">
                <a:solidFill>
                  <a:schemeClr val="bg1"/>
                </a:solidFill>
              </a:rPr>
              <a:t>Tạo</a:t>
            </a:r>
            <a:r>
              <a:rPr lang="en-US" dirty="0">
                <a:solidFill>
                  <a:schemeClr val="bg1"/>
                </a:solidFill>
              </a:rPr>
              <a:t> </a:t>
            </a:r>
            <a:r>
              <a:rPr lang="en-US" dirty="0" err="1">
                <a:solidFill>
                  <a:schemeClr val="bg1"/>
                </a:solidFill>
              </a:rPr>
              <a:t>ra</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cộng</a:t>
            </a:r>
            <a:r>
              <a:rPr lang="en-US" dirty="0">
                <a:solidFill>
                  <a:schemeClr val="bg1"/>
                </a:solidFill>
              </a:rPr>
              <a:t> </a:t>
            </a:r>
            <a:r>
              <a:rPr lang="en-US" dirty="0" err="1">
                <a:solidFill>
                  <a:schemeClr val="bg1"/>
                </a:solidFill>
              </a:rPr>
              <a:t>đồng</a:t>
            </a:r>
            <a:r>
              <a:rPr lang="en-US" dirty="0">
                <a:solidFill>
                  <a:schemeClr val="bg1"/>
                </a:solidFill>
              </a:rPr>
              <a:t> </a:t>
            </a:r>
            <a:r>
              <a:rPr lang="en-US" dirty="0" err="1">
                <a:solidFill>
                  <a:schemeClr val="bg1"/>
                </a:solidFill>
              </a:rPr>
              <a:t>bổ</a:t>
            </a:r>
            <a:r>
              <a:rPr lang="en-US" dirty="0">
                <a:solidFill>
                  <a:schemeClr val="bg1"/>
                </a:solidFill>
              </a:rPr>
              <a:t> </a:t>
            </a:r>
            <a:r>
              <a:rPr lang="en-US" dirty="0" err="1">
                <a:solidFill>
                  <a:schemeClr val="bg1"/>
                </a:solidFill>
              </a:rPr>
              <a:t>ích</a:t>
            </a:r>
            <a:r>
              <a:rPr lang="en-US" dirty="0">
                <a:solidFill>
                  <a:schemeClr val="bg1"/>
                </a:solidFill>
              </a:rPr>
              <a:t> </a:t>
            </a:r>
            <a:r>
              <a:rPr lang="en-US" dirty="0" err="1">
                <a:solidFill>
                  <a:schemeClr val="bg1"/>
                </a:solidFill>
              </a:rPr>
              <a:t>giúp</a:t>
            </a:r>
            <a:r>
              <a:rPr lang="en-US" dirty="0">
                <a:solidFill>
                  <a:schemeClr val="bg1"/>
                </a:solidFill>
              </a:rPr>
              <a:t> </a:t>
            </a:r>
            <a:r>
              <a:rPr lang="en-US" dirty="0" err="1">
                <a:solidFill>
                  <a:schemeClr val="bg1"/>
                </a:solidFill>
              </a:rPr>
              <a:t>đỡ</a:t>
            </a:r>
            <a:r>
              <a:rPr lang="en-US" dirty="0">
                <a:solidFill>
                  <a:schemeClr val="bg1"/>
                </a:solidFill>
              </a:rPr>
              <a:t> </a:t>
            </a:r>
            <a:r>
              <a:rPr lang="en-US" dirty="0" err="1">
                <a:solidFill>
                  <a:schemeClr val="bg1"/>
                </a:solidFill>
              </a:rPr>
              <a:t>nhau</a:t>
            </a:r>
            <a:r>
              <a:rPr lang="en-US" dirty="0">
                <a:solidFill>
                  <a:schemeClr val="bg1"/>
                </a:solidFill>
              </a:rPr>
              <a:t> </a:t>
            </a:r>
            <a:r>
              <a:rPr lang="en-US" dirty="0" err="1">
                <a:solidFill>
                  <a:schemeClr val="bg1"/>
                </a:solidFill>
              </a:rPr>
              <a:t>học</a:t>
            </a:r>
            <a:r>
              <a:rPr lang="en-US" dirty="0">
                <a:solidFill>
                  <a:schemeClr val="bg1"/>
                </a:solidFill>
              </a:rPr>
              <a:t> </a:t>
            </a:r>
            <a:r>
              <a:rPr lang="en-US" dirty="0" err="1">
                <a:solidFill>
                  <a:schemeClr val="bg1"/>
                </a:solidFill>
              </a:rPr>
              <a:t>tập</a:t>
            </a:r>
            <a:endParaRPr lang="en-US" dirty="0">
              <a:solidFill>
                <a:schemeClr val="bg1"/>
              </a:solidFill>
            </a:endParaRPr>
          </a:p>
        </p:txBody>
      </p:sp>
      <p:sp>
        <p:nvSpPr>
          <p:cNvPr id="10" name="Pentagon 9"/>
          <p:cNvSpPr/>
          <p:nvPr/>
        </p:nvSpPr>
        <p:spPr>
          <a:xfrm flipH="1">
            <a:off x="17759875" y="1366909"/>
            <a:ext cx="5085838" cy="2285488"/>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36000"/>
              </a:lnSpc>
            </a:pPr>
            <a:endParaRPr lang="en-US" sz="3100" dirty="0">
              <a:latin typeface="Montserrat" pitchFamily="2" charset="77"/>
            </a:endParaRPr>
          </a:p>
        </p:txBody>
      </p:sp>
      <p:sp>
        <p:nvSpPr>
          <p:cNvPr id="18" name="TextBox 17"/>
          <p:cNvSpPr txBox="1"/>
          <p:nvPr/>
        </p:nvSpPr>
        <p:spPr>
          <a:xfrm>
            <a:off x="18178554" y="1565841"/>
            <a:ext cx="4485654" cy="1896032"/>
          </a:xfrm>
          <a:prstGeom prst="rect">
            <a:avLst/>
          </a:prstGeom>
          <a:noFill/>
        </p:spPr>
        <p:txBody>
          <a:bodyPr wrap="square" rtlCol="0" anchor="ctr">
            <a:spAutoFit/>
          </a:bodyPr>
          <a:lstStyle>
            <a:defPPr>
              <a:defRPr lang="en-US"/>
            </a:defPPr>
            <a:lvl1pPr>
              <a:lnSpc>
                <a:spcPct val="130000"/>
              </a:lnSpc>
              <a:spcBef>
                <a:spcPts val="1200"/>
              </a:spcBef>
              <a:spcAft>
                <a:spcPts val="0"/>
              </a:spcAft>
              <a:defRPr sz="3100">
                <a:latin typeface="Montserrat" pitchFamily="2" charset="77"/>
              </a:defRPr>
            </a:lvl1pPr>
          </a:lstStyle>
          <a:p>
            <a:pPr algn="r"/>
            <a:r>
              <a:rPr lang="en-US" dirty="0" err="1">
                <a:solidFill>
                  <a:schemeClr val="bg1"/>
                </a:solidFill>
              </a:rPr>
              <a:t>Đưa</a:t>
            </a:r>
            <a:r>
              <a:rPr lang="en-US" dirty="0">
                <a:solidFill>
                  <a:schemeClr val="bg1"/>
                </a:solidFill>
              </a:rPr>
              <a:t> </a:t>
            </a:r>
            <a:r>
              <a:rPr lang="en-US" dirty="0" err="1">
                <a:solidFill>
                  <a:schemeClr val="bg1"/>
                </a:solidFill>
              </a:rPr>
              <a:t>tới</a:t>
            </a:r>
            <a:r>
              <a:rPr lang="en-US" dirty="0">
                <a:solidFill>
                  <a:schemeClr val="bg1"/>
                </a:solidFill>
              </a:rPr>
              <a:t> </a:t>
            </a:r>
            <a:r>
              <a:rPr lang="en-US" dirty="0" err="1">
                <a:solidFill>
                  <a:schemeClr val="bg1"/>
                </a:solidFill>
              </a:rPr>
              <a:t>cho</a:t>
            </a:r>
            <a:r>
              <a:rPr lang="en-US" dirty="0">
                <a:solidFill>
                  <a:schemeClr val="bg1"/>
                </a:solidFill>
              </a:rPr>
              <a:t> </a:t>
            </a:r>
            <a:r>
              <a:rPr lang="en-US" dirty="0" err="1">
                <a:solidFill>
                  <a:schemeClr val="bg1"/>
                </a:solidFill>
              </a:rPr>
              <a:t>học</a:t>
            </a:r>
            <a:r>
              <a:rPr lang="en-US" dirty="0">
                <a:solidFill>
                  <a:schemeClr val="bg1"/>
                </a:solidFill>
              </a:rPr>
              <a:t> </a:t>
            </a:r>
            <a:r>
              <a:rPr lang="en-US" dirty="0" err="1">
                <a:solidFill>
                  <a:schemeClr val="bg1"/>
                </a:solidFill>
              </a:rPr>
              <a:t>viên</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công</a:t>
            </a:r>
            <a:r>
              <a:rPr lang="en-US" dirty="0">
                <a:solidFill>
                  <a:schemeClr val="bg1"/>
                </a:solidFill>
              </a:rPr>
              <a:t> </a:t>
            </a:r>
            <a:r>
              <a:rPr lang="en-US" dirty="0" err="1">
                <a:solidFill>
                  <a:schemeClr val="bg1"/>
                </a:solidFill>
              </a:rPr>
              <a:t>cụ</a:t>
            </a:r>
            <a:r>
              <a:rPr lang="en-US" dirty="0">
                <a:solidFill>
                  <a:schemeClr val="bg1"/>
                </a:solidFill>
              </a:rPr>
              <a:t> </a:t>
            </a:r>
            <a:r>
              <a:rPr lang="en-US" dirty="0" err="1">
                <a:solidFill>
                  <a:schemeClr val="bg1"/>
                </a:solidFill>
              </a:rPr>
              <a:t>hữu</a:t>
            </a:r>
            <a:r>
              <a:rPr lang="en-US" dirty="0">
                <a:solidFill>
                  <a:schemeClr val="bg1"/>
                </a:solidFill>
              </a:rPr>
              <a:t> </a:t>
            </a:r>
            <a:r>
              <a:rPr lang="en-US" dirty="0" err="1">
                <a:solidFill>
                  <a:schemeClr val="bg1"/>
                </a:solidFill>
              </a:rPr>
              <a:t>ích</a:t>
            </a:r>
            <a:r>
              <a:rPr lang="en-US" dirty="0">
                <a:solidFill>
                  <a:schemeClr val="bg1"/>
                </a:solidFill>
              </a:rPr>
              <a:t> </a:t>
            </a:r>
            <a:r>
              <a:rPr lang="en-US" dirty="0" err="1">
                <a:solidFill>
                  <a:schemeClr val="bg1"/>
                </a:solidFill>
              </a:rPr>
              <a:t>cho</a:t>
            </a:r>
            <a:r>
              <a:rPr lang="en-US" dirty="0">
                <a:solidFill>
                  <a:schemeClr val="bg1"/>
                </a:solidFill>
              </a:rPr>
              <a:t> </a:t>
            </a:r>
            <a:r>
              <a:rPr lang="en-US" dirty="0" err="1">
                <a:solidFill>
                  <a:schemeClr val="bg1"/>
                </a:solidFill>
              </a:rPr>
              <a:t>việc</a:t>
            </a:r>
            <a:r>
              <a:rPr lang="en-US" dirty="0">
                <a:solidFill>
                  <a:schemeClr val="bg1"/>
                </a:solidFill>
              </a:rPr>
              <a:t> </a:t>
            </a:r>
            <a:r>
              <a:rPr lang="en-US" dirty="0" err="1">
                <a:solidFill>
                  <a:schemeClr val="bg1"/>
                </a:solidFill>
              </a:rPr>
              <a:t>học</a:t>
            </a:r>
            <a:endParaRPr lang="en-US" dirty="0">
              <a:solidFill>
                <a:schemeClr val="bg1"/>
              </a:solidFill>
            </a:endParaRPr>
          </a:p>
        </p:txBody>
      </p:sp>
      <p:sp>
        <p:nvSpPr>
          <p:cNvPr id="11" name="Pentagon 10"/>
          <p:cNvSpPr/>
          <p:nvPr/>
        </p:nvSpPr>
        <p:spPr>
          <a:xfrm flipH="1">
            <a:off x="17759875" y="5021389"/>
            <a:ext cx="5085838" cy="228548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36000"/>
              </a:lnSpc>
            </a:pPr>
            <a:endParaRPr lang="en-US" sz="3100" dirty="0">
              <a:latin typeface="Montserrat" pitchFamily="2" charset="77"/>
            </a:endParaRPr>
          </a:p>
        </p:txBody>
      </p:sp>
      <p:sp>
        <p:nvSpPr>
          <p:cNvPr id="19" name="TextBox 18"/>
          <p:cNvSpPr txBox="1"/>
          <p:nvPr/>
        </p:nvSpPr>
        <p:spPr>
          <a:xfrm>
            <a:off x="18178554" y="5220321"/>
            <a:ext cx="4485654" cy="1896032"/>
          </a:xfrm>
          <a:prstGeom prst="rect">
            <a:avLst/>
          </a:prstGeom>
          <a:noFill/>
        </p:spPr>
        <p:txBody>
          <a:bodyPr wrap="square" rtlCol="0" anchor="ctr">
            <a:spAutoFit/>
          </a:bodyPr>
          <a:lstStyle>
            <a:defPPr>
              <a:defRPr lang="en-US"/>
            </a:defPPr>
            <a:lvl1pPr>
              <a:lnSpc>
                <a:spcPct val="130000"/>
              </a:lnSpc>
              <a:spcBef>
                <a:spcPts val="1200"/>
              </a:spcBef>
              <a:spcAft>
                <a:spcPts val="0"/>
              </a:spcAft>
              <a:defRPr sz="3100">
                <a:latin typeface="Montserrat" pitchFamily="2" charset="77"/>
              </a:defRPr>
            </a:lvl1pPr>
          </a:lstStyle>
          <a:p>
            <a:pPr algn="r"/>
            <a:r>
              <a:rPr lang="en-US" dirty="0" err="1">
                <a:solidFill>
                  <a:schemeClr val="bg1"/>
                </a:solidFill>
              </a:rPr>
              <a:t>Hệ</a:t>
            </a:r>
            <a:r>
              <a:rPr lang="en-US" dirty="0">
                <a:solidFill>
                  <a:schemeClr val="bg1"/>
                </a:solidFill>
              </a:rPr>
              <a:t> </a:t>
            </a:r>
            <a:r>
              <a:rPr lang="en-US" dirty="0" err="1">
                <a:solidFill>
                  <a:schemeClr val="bg1"/>
                </a:solidFill>
              </a:rPr>
              <a:t>thống</a:t>
            </a:r>
            <a:r>
              <a:rPr lang="en-US" dirty="0">
                <a:solidFill>
                  <a:schemeClr val="bg1"/>
                </a:solidFill>
              </a:rPr>
              <a:t> </a:t>
            </a:r>
            <a:r>
              <a:rPr lang="en-US" dirty="0" err="1">
                <a:solidFill>
                  <a:schemeClr val="bg1"/>
                </a:solidFill>
              </a:rPr>
              <a:t>bảo</a:t>
            </a:r>
            <a:r>
              <a:rPr lang="en-US" dirty="0">
                <a:solidFill>
                  <a:schemeClr val="bg1"/>
                </a:solidFill>
              </a:rPr>
              <a:t> </a:t>
            </a:r>
            <a:r>
              <a:rPr lang="en-US" dirty="0" err="1">
                <a:solidFill>
                  <a:schemeClr val="bg1"/>
                </a:solidFill>
              </a:rPr>
              <a:t>mật</a:t>
            </a:r>
            <a:r>
              <a:rPr lang="en-US" dirty="0">
                <a:solidFill>
                  <a:schemeClr val="bg1"/>
                </a:solidFill>
              </a:rPr>
              <a:t> </a:t>
            </a:r>
            <a:r>
              <a:rPr lang="en-US" dirty="0" err="1">
                <a:solidFill>
                  <a:schemeClr val="bg1"/>
                </a:solidFill>
              </a:rPr>
              <a:t>thông</a:t>
            </a:r>
            <a:r>
              <a:rPr lang="en-US" dirty="0">
                <a:solidFill>
                  <a:schemeClr val="bg1"/>
                </a:solidFill>
              </a:rPr>
              <a:t> tin </a:t>
            </a:r>
            <a:r>
              <a:rPr lang="en-US" dirty="0" err="1">
                <a:solidFill>
                  <a:schemeClr val="bg1"/>
                </a:solidFill>
              </a:rPr>
              <a:t>cá</a:t>
            </a:r>
            <a:r>
              <a:rPr lang="en-US" dirty="0">
                <a:solidFill>
                  <a:schemeClr val="bg1"/>
                </a:solidFill>
              </a:rPr>
              <a:t> </a:t>
            </a:r>
            <a:r>
              <a:rPr lang="en-US" dirty="0" err="1">
                <a:solidFill>
                  <a:schemeClr val="bg1"/>
                </a:solidFill>
              </a:rPr>
              <a:t>nhân</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người</a:t>
            </a:r>
            <a:r>
              <a:rPr lang="en-US" dirty="0">
                <a:solidFill>
                  <a:schemeClr val="bg1"/>
                </a:solidFill>
              </a:rPr>
              <a:t> </a:t>
            </a:r>
            <a:r>
              <a:rPr lang="en-US" dirty="0" err="1">
                <a:solidFill>
                  <a:schemeClr val="bg1"/>
                </a:solidFill>
              </a:rPr>
              <a:t>dùng</a:t>
            </a:r>
            <a:r>
              <a:rPr lang="en-US" dirty="0">
                <a:solidFill>
                  <a:schemeClr val="bg1"/>
                </a:solidFill>
              </a:rPr>
              <a:t>.</a:t>
            </a:r>
            <a:endParaRPr lang="en-US" dirty="0">
              <a:solidFill>
                <a:schemeClr val="bg1"/>
              </a:solidFill>
            </a:endParaRPr>
          </a:p>
        </p:txBody>
      </p:sp>
      <p:sp>
        <p:nvSpPr>
          <p:cNvPr id="12" name="Pentagon 11"/>
          <p:cNvSpPr/>
          <p:nvPr/>
        </p:nvSpPr>
        <p:spPr>
          <a:xfrm flipH="1">
            <a:off x="17759875" y="8733061"/>
            <a:ext cx="5085838" cy="2285488"/>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36000"/>
              </a:lnSpc>
            </a:pPr>
            <a:endParaRPr lang="en-US" sz="3100" dirty="0">
              <a:latin typeface="Montserrat" pitchFamily="2" charset="77"/>
            </a:endParaRPr>
          </a:p>
        </p:txBody>
      </p:sp>
      <p:sp>
        <p:nvSpPr>
          <p:cNvPr id="20" name="TextBox 19"/>
          <p:cNvSpPr txBox="1"/>
          <p:nvPr/>
        </p:nvSpPr>
        <p:spPr>
          <a:xfrm>
            <a:off x="18178554" y="8931993"/>
            <a:ext cx="4485654" cy="1896032"/>
          </a:xfrm>
          <a:prstGeom prst="rect">
            <a:avLst/>
          </a:prstGeom>
          <a:noFill/>
        </p:spPr>
        <p:txBody>
          <a:bodyPr wrap="square" rtlCol="0" anchor="ctr">
            <a:spAutoFit/>
          </a:bodyPr>
          <a:lstStyle>
            <a:defPPr>
              <a:defRPr lang="en-US"/>
            </a:defPPr>
            <a:lvl1pPr>
              <a:lnSpc>
                <a:spcPct val="130000"/>
              </a:lnSpc>
              <a:spcBef>
                <a:spcPts val="1200"/>
              </a:spcBef>
              <a:spcAft>
                <a:spcPts val="0"/>
              </a:spcAft>
              <a:defRPr sz="3100">
                <a:latin typeface="Montserrat" pitchFamily="2" charset="77"/>
              </a:defRPr>
            </a:lvl1pPr>
          </a:lstStyle>
          <a:p>
            <a:pPr algn="r"/>
            <a:r>
              <a:rPr lang="en-US" dirty="0" err="1">
                <a:solidFill>
                  <a:schemeClr val="bg1"/>
                </a:solidFill>
              </a:rPr>
              <a:t>Hỗ</a:t>
            </a:r>
            <a:r>
              <a:rPr lang="en-US" dirty="0">
                <a:solidFill>
                  <a:schemeClr val="bg1"/>
                </a:solidFill>
              </a:rPr>
              <a:t> </a:t>
            </a:r>
            <a:r>
              <a:rPr lang="en-US" dirty="0" err="1">
                <a:solidFill>
                  <a:schemeClr val="bg1"/>
                </a:solidFill>
              </a:rPr>
              <a:t>trợ</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trả</a:t>
            </a:r>
            <a:r>
              <a:rPr lang="en-US" dirty="0">
                <a:solidFill>
                  <a:schemeClr val="bg1"/>
                </a:solidFill>
              </a:rPr>
              <a:t> </a:t>
            </a:r>
            <a:r>
              <a:rPr lang="en-US" dirty="0" err="1">
                <a:solidFill>
                  <a:schemeClr val="bg1"/>
                </a:solidFill>
              </a:rPr>
              <a:t>lời</a:t>
            </a:r>
            <a:r>
              <a:rPr lang="en-US" dirty="0">
                <a:solidFill>
                  <a:schemeClr val="bg1"/>
                </a:solidFill>
              </a:rPr>
              <a:t> </a:t>
            </a:r>
            <a:r>
              <a:rPr lang="en-US" dirty="0" err="1">
                <a:solidFill>
                  <a:schemeClr val="bg1"/>
                </a:solidFill>
              </a:rPr>
              <a:t>câu</a:t>
            </a:r>
            <a:r>
              <a:rPr lang="en-US" dirty="0">
                <a:solidFill>
                  <a:schemeClr val="bg1"/>
                </a:solidFill>
              </a:rPr>
              <a:t> </a:t>
            </a:r>
            <a:r>
              <a:rPr lang="en-US" dirty="0" err="1">
                <a:solidFill>
                  <a:schemeClr val="bg1"/>
                </a:solidFill>
              </a:rPr>
              <a:t>hỏi</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người</a:t>
            </a:r>
            <a:r>
              <a:rPr lang="en-US" dirty="0">
                <a:solidFill>
                  <a:schemeClr val="bg1"/>
                </a:solidFill>
              </a:rPr>
              <a:t> dung </a:t>
            </a:r>
            <a:r>
              <a:rPr lang="en-US" dirty="0" err="1">
                <a:solidFill>
                  <a:schemeClr val="bg1"/>
                </a:solidFill>
              </a:rPr>
              <a:t>khicaanf</a:t>
            </a:r>
            <a:r>
              <a:rPr lang="en-US" dirty="0">
                <a:solidFill>
                  <a:schemeClr val="bg1"/>
                </a:solidFill>
              </a:rPr>
              <a:t> </a:t>
            </a:r>
            <a:r>
              <a:rPr lang="en-US" dirty="0" err="1">
                <a:solidFill>
                  <a:schemeClr val="bg1"/>
                </a:solidFill>
              </a:rPr>
              <a:t>thiết</a:t>
            </a:r>
            <a:r>
              <a:rPr lang="en-US" dirty="0">
                <a:solidFill>
                  <a:schemeClr val="bg1"/>
                </a:solidFill>
              </a:rPr>
              <a:t>.</a:t>
            </a:r>
            <a:endParaRPr lang="en-US" dirty="0">
              <a:solidFill>
                <a:schemeClr val="bg1"/>
              </a:solidFill>
            </a:endParaRPr>
          </a:p>
        </p:txBody>
      </p:sp>
      <p:sp>
        <p:nvSpPr>
          <p:cNvPr id="2" name="TextBox 1"/>
          <p:cNvSpPr txBox="1"/>
          <p:nvPr/>
        </p:nvSpPr>
        <p:spPr>
          <a:xfrm>
            <a:off x="9944100" y="5706318"/>
            <a:ext cx="5002212" cy="1231106"/>
          </a:xfrm>
          <a:prstGeom prst="rect">
            <a:avLst/>
          </a:prstGeom>
          <a:noFill/>
        </p:spPr>
        <p:txBody>
          <a:bodyPr wrap="square" rtlCol="0" anchor="b">
            <a:spAutoFit/>
          </a:bodyPr>
          <a:lstStyle>
            <a:defPPr>
              <a:defRPr lang="en-US"/>
            </a:defPPr>
            <a:lvl1pPr algn="ctr">
              <a:defRPr sz="7350" b="1">
                <a:solidFill>
                  <a:schemeClr val="tx2"/>
                </a:solidFill>
                <a:latin typeface="Montserrat" pitchFamily="2" charset="77"/>
                <a:ea typeface="Arimo" panose="020B0604020202020204" pitchFamily="34" charset="0"/>
                <a:cs typeface="Arimo" panose="020B0604020202020204" pitchFamily="34" charset="0"/>
              </a:defRPr>
            </a:lvl1pPr>
          </a:lstStyle>
          <a:p>
            <a:r>
              <a:rPr lang="en-US" sz="7400" dirty="0" err="1">
                <a:solidFill>
                  <a:schemeClr val="accent3"/>
                </a:solidFill>
              </a:rPr>
              <a:t>Ưu</a:t>
            </a:r>
            <a:r>
              <a:rPr lang="en-US" sz="7400" dirty="0">
                <a:solidFill>
                  <a:schemeClr val="accent3"/>
                </a:solidFill>
              </a:rPr>
              <a:t> </a:t>
            </a:r>
            <a:r>
              <a:rPr lang="en-US" sz="7400" dirty="0" err="1">
                <a:solidFill>
                  <a:schemeClr val="accent3"/>
                </a:solidFill>
              </a:rPr>
              <a:t>điểm</a:t>
            </a:r>
            <a:endParaRPr lang="en-US" sz="7400" dirty="0">
              <a:solidFill>
                <a:schemeClr val="accent3"/>
              </a:solidFill>
            </a:endParaRPr>
          </a:p>
        </p:txBody>
      </p:sp>
      <p:pic>
        <p:nvPicPr>
          <p:cNvPr id="23" name="Picture 22" descr="A picture containing text, nigh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44941" y="15225874"/>
            <a:ext cx="11555579" cy="7329326"/>
          </a:xfrm>
          <a:prstGeom prst="rect">
            <a:avLst/>
          </a:prstGeom>
        </p:spPr>
      </p:pic>
      <p:sp>
        <p:nvSpPr>
          <p:cNvPr id="24" name="TextBox 23"/>
          <p:cNvSpPr txBox="1"/>
          <p:nvPr/>
        </p:nvSpPr>
        <p:spPr>
          <a:xfrm>
            <a:off x="1625533" y="-2560707"/>
            <a:ext cx="8207469" cy="584775"/>
          </a:xfrm>
          <a:prstGeom prst="rect">
            <a:avLst/>
          </a:prstGeom>
          <a:noFill/>
        </p:spPr>
        <p:txBody>
          <a:bodyPr wrap="square" rtlCol="0" anchor="b">
            <a:spAutoFit/>
          </a:bodyPr>
          <a:lstStyle>
            <a:defPPr>
              <a:defRPr lang="en-US"/>
            </a:defPPr>
            <a:lvl1pPr algn="r">
              <a:defRPr sz="7350" b="1">
                <a:solidFill>
                  <a:schemeClr val="tx2"/>
                </a:solidFill>
                <a:latin typeface="Montserrat" pitchFamily="2" charset="77"/>
                <a:ea typeface="Arimo" panose="020B0604020202020204" pitchFamily="34" charset="0"/>
                <a:cs typeface="Arimo" panose="020B0604020202020204" pitchFamily="34" charset="0"/>
              </a:defRPr>
            </a:lvl1pPr>
          </a:lstStyle>
          <a:p>
            <a:pPr algn="l"/>
            <a:r>
              <a:rPr lang="en-US" sz="3200" dirty="0" err="1">
                <a:solidFill>
                  <a:schemeClr val="accent3"/>
                </a:solidFill>
              </a:rPr>
              <a:t>Hướng</a:t>
            </a:r>
            <a:r>
              <a:rPr lang="en-US" sz="3200" dirty="0">
                <a:solidFill>
                  <a:schemeClr val="accent3"/>
                </a:solidFill>
              </a:rPr>
              <a:t> </a:t>
            </a:r>
            <a:r>
              <a:rPr lang="en-US" sz="3200" dirty="0" err="1">
                <a:solidFill>
                  <a:schemeClr val="accent3"/>
                </a:solidFill>
              </a:rPr>
              <a:t>phát</a:t>
            </a:r>
            <a:r>
              <a:rPr lang="en-US" sz="3200" dirty="0">
                <a:solidFill>
                  <a:schemeClr val="accent3"/>
                </a:solidFill>
              </a:rPr>
              <a:t> </a:t>
            </a:r>
            <a:r>
              <a:rPr lang="en-US" sz="3200" dirty="0" err="1">
                <a:solidFill>
                  <a:schemeClr val="accent3"/>
                </a:solidFill>
              </a:rPr>
              <a:t>triển</a:t>
            </a:r>
            <a:r>
              <a:rPr lang="en-US" sz="3200" dirty="0">
                <a:solidFill>
                  <a:schemeClr val="accent3"/>
                </a:solidFill>
              </a:rPr>
              <a:t> </a:t>
            </a:r>
            <a:r>
              <a:rPr lang="en-US" sz="3200" dirty="0" err="1">
                <a:solidFill>
                  <a:schemeClr val="accent3"/>
                </a:solidFill>
              </a:rPr>
              <a:t>trong</a:t>
            </a:r>
            <a:r>
              <a:rPr lang="en-US" sz="3200" dirty="0">
                <a:solidFill>
                  <a:schemeClr val="accent3"/>
                </a:solidFill>
              </a:rPr>
              <a:t> </a:t>
            </a:r>
            <a:r>
              <a:rPr lang="en-US" sz="3200" dirty="0" err="1">
                <a:solidFill>
                  <a:schemeClr val="accent3"/>
                </a:solidFill>
              </a:rPr>
              <a:t>tương</a:t>
            </a:r>
            <a:r>
              <a:rPr lang="en-US" sz="3200" dirty="0">
                <a:solidFill>
                  <a:schemeClr val="accent3"/>
                </a:solidFill>
              </a:rPr>
              <a:t> </a:t>
            </a:r>
            <a:r>
              <a:rPr lang="en-US" sz="3200" dirty="0" err="1">
                <a:solidFill>
                  <a:schemeClr val="accent3"/>
                </a:solidFill>
              </a:rPr>
              <a:t>lai</a:t>
            </a:r>
            <a:endParaRPr lang="en-US" sz="3200" dirty="0">
              <a:solidFill>
                <a:schemeClr val="accent3"/>
              </a:solidFill>
            </a:endParaRPr>
          </a:p>
        </p:txBody>
      </p:sp>
      <p:graphicFrame>
        <p:nvGraphicFramePr>
          <p:cNvPr id="26" name="Diagram 25"/>
          <p:cNvGraphicFramePr/>
          <p:nvPr/>
        </p:nvGraphicFramePr>
        <p:xfrm>
          <a:off x="-11462171" y="388464"/>
          <a:ext cx="8207469" cy="2288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0" name="Diagram 29"/>
          <p:cNvGraphicFramePr/>
          <p:nvPr/>
        </p:nvGraphicFramePr>
        <p:xfrm>
          <a:off x="-11309771" y="2406983"/>
          <a:ext cx="8207469" cy="22885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1" name="Diagram 30"/>
          <p:cNvGraphicFramePr/>
          <p:nvPr/>
        </p:nvGraphicFramePr>
        <p:xfrm>
          <a:off x="-11309771" y="4848496"/>
          <a:ext cx="8207469" cy="287014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nigh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44941" y="1357474"/>
            <a:ext cx="11555579" cy="7329326"/>
          </a:xfrm>
          <a:prstGeom prst="rect">
            <a:avLst/>
          </a:prstGeom>
        </p:spPr>
      </p:pic>
      <p:sp>
        <p:nvSpPr>
          <p:cNvPr id="5" name="TextBox 4"/>
          <p:cNvSpPr txBox="1"/>
          <p:nvPr/>
        </p:nvSpPr>
        <p:spPr>
          <a:xfrm>
            <a:off x="1807063" y="826700"/>
            <a:ext cx="8207469" cy="584775"/>
          </a:xfrm>
          <a:prstGeom prst="rect">
            <a:avLst/>
          </a:prstGeom>
          <a:noFill/>
        </p:spPr>
        <p:txBody>
          <a:bodyPr wrap="square" rtlCol="0" anchor="b">
            <a:spAutoFit/>
          </a:bodyPr>
          <a:lstStyle>
            <a:defPPr>
              <a:defRPr lang="en-US"/>
            </a:defPPr>
            <a:lvl1pPr algn="r">
              <a:defRPr sz="7350" b="1">
                <a:solidFill>
                  <a:schemeClr val="tx2"/>
                </a:solidFill>
                <a:latin typeface="Montserrat" pitchFamily="2" charset="77"/>
                <a:ea typeface="Arimo" panose="020B0604020202020204" pitchFamily="34" charset="0"/>
                <a:cs typeface="Arimo" panose="020B0604020202020204" pitchFamily="34" charset="0"/>
              </a:defRPr>
            </a:lvl1pPr>
          </a:lstStyle>
          <a:p>
            <a:pPr algn="l"/>
            <a:r>
              <a:rPr lang="en-US" sz="3200" dirty="0" err="1">
                <a:solidFill>
                  <a:schemeClr val="accent3"/>
                </a:solidFill>
              </a:rPr>
              <a:t>Hướng</a:t>
            </a:r>
            <a:r>
              <a:rPr lang="en-US" sz="3200" dirty="0">
                <a:solidFill>
                  <a:schemeClr val="accent3"/>
                </a:solidFill>
              </a:rPr>
              <a:t> </a:t>
            </a:r>
            <a:r>
              <a:rPr lang="en-US" sz="3200" dirty="0" err="1">
                <a:solidFill>
                  <a:schemeClr val="accent3"/>
                </a:solidFill>
              </a:rPr>
              <a:t>phát</a:t>
            </a:r>
            <a:r>
              <a:rPr lang="en-US" sz="3200" dirty="0">
                <a:solidFill>
                  <a:schemeClr val="accent3"/>
                </a:solidFill>
              </a:rPr>
              <a:t> </a:t>
            </a:r>
            <a:r>
              <a:rPr lang="en-US" sz="3200" dirty="0" err="1">
                <a:solidFill>
                  <a:schemeClr val="accent3"/>
                </a:solidFill>
              </a:rPr>
              <a:t>triển</a:t>
            </a:r>
            <a:r>
              <a:rPr lang="en-US" sz="3200" dirty="0">
                <a:solidFill>
                  <a:schemeClr val="accent3"/>
                </a:solidFill>
              </a:rPr>
              <a:t> </a:t>
            </a:r>
            <a:r>
              <a:rPr lang="en-US" sz="3200" dirty="0" err="1">
                <a:solidFill>
                  <a:schemeClr val="accent3"/>
                </a:solidFill>
              </a:rPr>
              <a:t>trong</a:t>
            </a:r>
            <a:r>
              <a:rPr lang="en-US" sz="3200" dirty="0">
                <a:solidFill>
                  <a:schemeClr val="accent3"/>
                </a:solidFill>
              </a:rPr>
              <a:t> </a:t>
            </a:r>
            <a:r>
              <a:rPr lang="en-US" sz="3200" dirty="0" err="1">
                <a:solidFill>
                  <a:schemeClr val="accent3"/>
                </a:solidFill>
              </a:rPr>
              <a:t>tương</a:t>
            </a:r>
            <a:r>
              <a:rPr lang="en-US" sz="3200" dirty="0">
                <a:solidFill>
                  <a:schemeClr val="accent3"/>
                </a:solidFill>
              </a:rPr>
              <a:t> </a:t>
            </a:r>
            <a:r>
              <a:rPr lang="en-US" sz="3200" dirty="0" err="1">
                <a:solidFill>
                  <a:schemeClr val="accent3"/>
                </a:solidFill>
              </a:rPr>
              <a:t>lai</a:t>
            </a:r>
            <a:endParaRPr lang="en-US" sz="3200" dirty="0">
              <a:solidFill>
                <a:schemeClr val="accent3"/>
              </a:solidFill>
            </a:endParaRPr>
          </a:p>
        </p:txBody>
      </p:sp>
      <p:graphicFrame>
        <p:nvGraphicFramePr>
          <p:cNvPr id="11" name="Diagram 10"/>
          <p:cNvGraphicFramePr/>
          <p:nvPr/>
        </p:nvGraphicFramePr>
        <p:xfrm>
          <a:off x="2012315" y="1996440"/>
          <a:ext cx="8250555" cy="19564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p:cNvGraphicFramePr/>
          <p:nvPr/>
        </p:nvGraphicFramePr>
        <p:xfrm>
          <a:off x="2164736" y="4015270"/>
          <a:ext cx="8207469" cy="22885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 12"/>
          <p:cNvGraphicFramePr/>
          <p:nvPr/>
        </p:nvGraphicFramePr>
        <p:xfrm>
          <a:off x="2164715" y="6456680"/>
          <a:ext cx="7989570" cy="241554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2" name="Picture 1" descr="A picture containing text&#10;&#10;Description automatically generated"/>
          <p:cNvPicPr>
            <a:picLocks noChangeAspect="1"/>
          </p:cNvPicPr>
          <p:nvPr/>
        </p:nvPicPr>
        <p:blipFill>
          <a:blip r:embed="rId17"/>
          <a:stretch>
            <a:fillRect/>
          </a:stretch>
        </p:blipFill>
        <p:spPr>
          <a:xfrm>
            <a:off x="9371045" y="-16638684"/>
            <a:ext cx="10639192" cy="880688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gs>
            <a:gs pos="100000">
              <a:schemeClr val="accent6"/>
            </a:gs>
          </a:gsLst>
          <a:lin ang="5400000" scaled="0"/>
          <a:tileRect/>
        </a:gradFill>
        <a:effectLst/>
      </p:bgPr>
    </p:bg>
    <p:spTree>
      <p:nvGrpSpPr>
        <p:cNvPr id="1" name=""/>
        <p:cNvGrpSpPr/>
        <p:nvPr/>
      </p:nvGrpSpPr>
      <p:grpSpPr>
        <a:xfrm>
          <a:off x="0" y="0"/>
          <a:ext cx="0" cy="0"/>
          <a:chOff x="0" y="0"/>
          <a:chExt cx="0" cy="0"/>
        </a:xfrm>
      </p:grpSpPr>
      <p:grpSp>
        <p:nvGrpSpPr>
          <p:cNvPr id="15" name="Graphic 12"/>
          <p:cNvGrpSpPr/>
          <p:nvPr/>
        </p:nvGrpSpPr>
        <p:grpSpPr>
          <a:xfrm>
            <a:off x="971551" y="704677"/>
            <a:ext cx="22280336" cy="11380321"/>
            <a:chOff x="2721068" y="1432162"/>
            <a:chExt cx="18934084" cy="10851652"/>
          </a:xfrm>
        </p:grpSpPr>
        <p:sp>
          <p:nvSpPr>
            <p:cNvPr id="16" name="Freeform 15"/>
            <p:cNvSpPr/>
            <p:nvPr/>
          </p:nvSpPr>
          <p:spPr>
            <a:xfrm>
              <a:off x="2721068" y="2419954"/>
              <a:ext cx="18934084" cy="9863859"/>
            </a:xfrm>
            <a:custGeom>
              <a:avLst/>
              <a:gdLst>
                <a:gd name="connsiteX0" fmla="*/ 0 w 18934084"/>
                <a:gd name="connsiteY0" fmla="*/ 9370103 h 9863859"/>
                <a:gd name="connsiteX1" fmla="*/ 494256 w 18934084"/>
                <a:gd name="connsiteY1" fmla="*/ 9863860 h 9863859"/>
                <a:gd name="connsiteX2" fmla="*/ 18439828 w 18934084"/>
                <a:gd name="connsiteY2" fmla="*/ 9863860 h 9863859"/>
                <a:gd name="connsiteX3" fmla="*/ 18934084 w 18934084"/>
                <a:gd name="connsiteY3" fmla="*/ 9370103 h 9863859"/>
                <a:gd name="connsiteX4" fmla="*/ 18934084 w 18934084"/>
                <a:gd name="connsiteY4" fmla="*/ 0 h 9863859"/>
                <a:gd name="connsiteX5" fmla="*/ 0 w 18934084"/>
                <a:gd name="connsiteY5" fmla="*/ 0 h 9863859"/>
                <a:gd name="connsiteX6" fmla="*/ 0 w 18934084"/>
                <a:gd name="connsiteY6" fmla="*/ 9370103 h 986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4084" h="9863859">
                  <a:moveTo>
                    <a:pt x="0" y="9370103"/>
                  </a:moveTo>
                  <a:cubicBezTo>
                    <a:pt x="0" y="9641669"/>
                    <a:pt x="222415" y="9863860"/>
                    <a:pt x="494256" y="9863860"/>
                  </a:cubicBezTo>
                  <a:lnTo>
                    <a:pt x="18439828" y="9863860"/>
                  </a:lnTo>
                  <a:cubicBezTo>
                    <a:pt x="18711670" y="9863860"/>
                    <a:pt x="18934084" y="9641669"/>
                    <a:pt x="18934084" y="9370103"/>
                  </a:cubicBezTo>
                  <a:lnTo>
                    <a:pt x="18934084" y="0"/>
                  </a:lnTo>
                  <a:lnTo>
                    <a:pt x="0" y="0"/>
                  </a:lnTo>
                  <a:lnTo>
                    <a:pt x="0" y="9370103"/>
                  </a:lnTo>
                  <a:close/>
                </a:path>
              </a:pathLst>
            </a:custGeom>
            <a:solidFill>
              <a:schemeClr val="bg2"/>
            </a:solidFill>
            <a:ln w="10978" cap="flat">
              <a:noFill/>
              <a:prstDash val="solid"/>
              <a:miter/>
            </a:ln>
          </p:spPr>
          <p:txBody>
            <a:bodyPr rtlCol="0" anchor="ctr"/>
            <a:lstStyle/>
            <a:p>
              <a:endParaRPr lang="en-US" dirty="0">
                <a:latin typeface="Montserrat" pitchFamily="2" charset="77"/>
              </a:endParaRPr>
            </a:p>
          </p:txBody>
        </p:sp>
        <p:sp>
          <p:nvSpPr>
            <p:cNvPr id="18" name="Freeform 17"/>
            <p:cNvSpPr/>
            <p:nvPr/>
          </p:nvSpPr>
          <p:spPr>
            <a:xfrm>
              <a:off x="2721068" y="1432162"/>
              <a:ext cx="18934084" cy="987792"/>
            </a:xfrm>
            <a:custGeom>
              <a:avLst/>
              <a:gdLst>
                <a:gd name="connsiteX0" fmla="*/ 18439828 w 18934084"/>
                <a:gd name="connsiteY0" fmla="*/ 0 h 987792"/>
                <a:gd name="connsiteX1" fmla="*/ 494256 w 18934084"/>
                <a:gd name="connsiteY1" fmla="*/ 0 h 987792"/>
                <a:gd name="connsiteX2" fmla="*/ 0 w 18934084"/>
                <a:gd name="connsiteY2" fmla="*/ 493757 h 987792"/>
                <a:gd name="connsiteX3" fmla="*/ 0 w 18934084"/>
                <a:gd name="connsiteY3" fmla="*/ 987792 h 987792"/>
                <a:gd name="connsiteX4" fmla="*/ 18934084 w 18934084"/>
                <a:gd name="connsiteY4" fmla="*/ 987792 h 987792"/>
                <a:gd name="connsiteX5" fmla="*/ 18934084 w 18934084"/>
                <a:gd name="connsiteY5" fmla="*/ 493757 h 987792"/>
                <a:gd name="connsiteX6" fmla="*/ 18439828 w 18934084"/>
                <a:gd name="connsiteY6" fmla="*/ 0 h 987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4084" h="987792">
                  <a:moveTo>
                    <a:pt x="18439828" y="0"/>
                  </a:moveTo>
                  <a:lnTo>
                    <a:pt x="494256" y="0"/>
                  </a:lnTo>
                  <a:cubicBezTo>
                    <a:pt x="222415" y="0"/>
                    <a:pt x="0" y="222191"/>
                    <a:pt x="0" y="493757"/>
                  </a:cubicBezTo>
                  <a:lnTo>
                    <a:pt x="0" y="987792"/>
                  </a:lnTo>
                  <a:lnTo>
                    <a:pt x="18934084" y="987792"/>
                  </a:lnTo>
                  <a:lnTo>
                    <a:pt x="18934084" y="493757"/>
                  </a:lnTo>
                  <a:cubicBezTo>
                    <a:pt x="18934084" y="222191"/>
                    <a:pt x="18711670" y="0"/>
                    <a:pt x="18439828" y="0"/>
                  </a:cubicBezTo>
                  <a:close/>
                </a:path>
              </a:pathLst>
            </a:custGeom>
            <a:solidFill>
              <a:schemeClr val="accent6"/>
            </a:solidFill>
            <a:ln w="10978" cap="flat">
              <a:noFill/>
              <a:prstDash val="solid"/>
              <a:miter/>
            </a:ln>
          </p:spPr>
          <p:txBody>
            <a:bodyPr rtlCol="0" anchor="ctr"/>
            <a:lstStyle/>
            <a:p>
              <a:endParaRPr lang="en-US" dirty="0">
                <a:latin typeface="Montserrat" pitchFamily="2" charset="77"/>
              </a:endParaRPr>
            </a:p>
          </p:txBody>
        </p:sp>
      </p:grpSp>
      <p:grpSp>
        <p:nvGrpSpPr>
          <p:cNvPr id="19" name="Graphic 12"/>
          <p:cNvGrpSpPr/>
          <p:nvPr/>
        </p:nvGrpSpPr>
        <p:grpSpPr>
          <a:xfrm>
            <a:off x="1908091" y="1332737"/>
            <a:ext cx="1779058" cy="343120"/>
            <a:chOff x="3177440" y="1755588"/>
            <a:chExt cx="1540163" cy="340940"/>
          </a:xfrm>
        </p:grpSpPr>
        <p:sp>
          <p:nvSpPr>
            <p:cNvPr id="22" name="Freeform 21"/>
            <p:cNvSpPr/>
            <p:nvPr/>
          </p:nvSpPr>
          <p:spPr>
            <a:xfrm>
              <a:off x="3177440" y="1755588"/>
              <a:ext cx="341285" cy="340940"/>
            </a:xfrm>
            <a:custGeom>
              <a:avLst/>
              <a:gdLst>
                <a:gd name="connsiteX0" fmla="*/ 341285 w 341285"/>
                <a:gd name="connsiteY0" fmla="*/ 170470 h 340940"/>
                <a:gd name="connsiteX1" fmla="*/ 170643 w 341285"/>
                <a:gd name="connsiteY1" fmla="*/ 340940 h 340940"/>
                <a:gd name="connsiteX2" fmla="*/ 0 w 341285"/>
                <a:gd name="connsiteY2" fmla="*/ 170470 h 340940"/>
                <a:gd name="connsiteX3" fmla="*/ 170643 w 341285"/>
                <a:gd name="connsiteY3" fmla="*/ 0 h 340940"/>
                <a:gd name="connsiteX4" fmla="*/ 341285 w 341285"/>
                <a:gd name="connsiteY4" fmla="*/ 170470 h 340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85" h="340940">
                  <a:moveTo>
                    <a:pt x="341285" y="170470"/>
                  </a:moveTo>
                  <a:cubicBezTo>
                    <a:pt x="341285" y="264618"/>
                    <a:pt x="264886" y="340940"/>
                    <a:pt x="170643" y="340940"/>
                  </a:cubicBezTo>
                  <a:cubicBezTo>
                    <a:pt x="76399" y="340940"/>
                    <a:pt x="0" y="264618"/>
                    <a:pt x="0" y="170470"/>
                  </a:cubicBezTo>
                  <a:cubicBezTo>
                    <a:pt x="0" y="76322"/>
                    <a:pt x="76399" y="0"/>
                    <a:pt x="170643" y="0"/>
                  </a:cubicBezTo>
                  <a:cubicBezTo>
                    <a:pt x="264886" y="0"/>
                    <a:pt x="341285" y="76322"/>
                    <a:pt x="341285" y="170470"/>
                  </a:cubicBezTo>
                  <a:close/>
                </a:path>
              </a:pathLst>
            </a:custGeom>
            <a:solidFill>
              <a:schemeClr val="accent2"/>
            </a:solidFill>
            <a:ln w="10978" cap="flat">
              <a:noFill/>
              <a:prstDash val="solid"/>
              <a:miter/>
            </a:ln>
          </p:spPr>
          <p:txBody>
            <a:bodyPr rtlCol="0" anchor="ctr"/>
            <a:lstStyle/>
            <a:p>
              <a:endParaRPr lang="en-US" dirty="0">
                <a:latin typeface="Montserrat" pitchFamily="2" charset="77"/>
              </a:endParaRPr>
            </a:p>
          </p:txBody>
        </p:sp>
        <p:sp>
          <p:nvSpPr>
            <p:cNvPr id="23" name="Freeform 22"/>
            <p:cNvSpPr/>
            <p:nvPr/>
          </p:nvSpPr>
          <p:spPr>
            <a:xfrm>
              <a:off x="3776873" y="1755588"/>
              <a:ext cx="341285" cy="340940"/>
            </a:xfrm>
            <a:custGeom>
              <a:avLst/>
              <a:gdLst>
                <a:gd name="connsiteX0" fmla="*/ 341285 w 341285"/>
                <a:gd name="connsiteY0" fmla="*/ 170470 h 340940"/>
                <a:gd name="connsiteX1" fmla="*/ 170643 w 341285"/>
                <a:gd name="connsiteY1" fmla="*/ 340940 h 340940"/>
                <a:gd name="connsiteX2" fmla="*/ 0 w 341285"/>
                <a:gd name="connsiteY2" fmla="*/ 170470 h 340940"/>
                <a:gd name="connsiteX3" fmla="*/ 170643 w 341285"/>
                <a:gd name="connsiteY3" fmla="*/ 0 h 340940"/>
                <a:gd name="connsiteX4" fmla="*/ 341285 w 341285"/>
                <a:gd name="connsiteY4" fmla="*/ 170470 h 340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85" h="340940">
                  <a:moveTo>
                    <a:pt x="341285" y="170470"/>
                  </a:moveTo>
                  <a:cubicBezTo>
                    <a:pt x="341285" y="264618"/>
                    <a:pt x="264886" y="340940"/>
                    <a:pt x="170643" y="340940"/>
                  </a:cubicBezTo>
                  <a:cubicBezTo>
                    <a:pt x="76399" y="340940"/>
                    <a:pt x="0" y="264618"/>
                    <a:pt x="0" y="170470"/>
                  </a:cubicBezTo>
                  <a:cubicBezTo>
                    <a:pt x="0" y="76322"/>
                    <a:pt x="76399" y="0"/>
                    <a:pt x="170643" y="0"/>
                  </a:cubicBezTo>
                  <a:cubicBezTo>
                    <a:pt x="264886" y="0"/>
                    <a:pt x="341285" y="76322"/>
                    <a:pt x="341285" y="170470"/>
                  </a:cubicBezTo>
                  <a:close/>
                </a:path>
              </a:pathLst>
            </a:custGeom>
            <a:solidFill>
              <a:schemeClr val="accent1"/>
            </a:solidFill>
            <a:ln w="10978" cap="flat">
              <a:noFill/>
              <a:prstDash val="solid"/>
              <a:miter/>
            </a:ln>
          </p:spPr>
          <p:txBody>
            <a:bodyPr rtlCol="0" anchor="ctr"/>
            <a:lstStyle/>
            <a:p>
              <a:endParaRPr lang="en-US">
                <a:latin typeface="Montserrat" pitchFamily="2" charset="77"/>
              </a:endParaRPr>
            </a:p>
          </p:txBody>
        </p:sp>
        <p:sp>
          <p:nvSpPr>
            <p:cNvPr id="24" name="Freeform 23"/>
            <p:cNvSpPr/>
            <p:nvPr/>
          </p:nvSpPr>
          <p:spPr>
            <a:xfrm>
              <a:off x="4376318" y="1755588"/>
              <a:ext cx="341285" cy="340940"/>
            </a:xfrm>
            <a:custGeom>
              <a:avLst/>
              <a:gdLst>
                <a:gd name="connsiteX0" fmla="*/ 341285 w 341285"/>
                <a:gd name="connsiteY0" fmla="*/ 170470 h 340940"/>
                <a:gd name="connsiteX1" fmla="*/ 170643 w 341285"/>
                <a:gd name="connsiteY1" fmla="*/ 340940 h 340940"/>
                <a:gd name="connsiteX2" fmla="*/ 0 w 341285"/>
                <a:gd name="connsiteY2" fmla="*/ 170470 h 340940"/>
                <a:gd name="connsiteX3" fmla="*/ 170643 w 341285"/>
                <a:gd name="connsiteY3" fmla="*/ 0 h 340940"/>
                <a:gd name="connsiteX4" fmla="*/ 341285 w 341285"/>
                <a:gd name="connsiteY4" fmla="*/ 170470 h 340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85" h="340940">
                  <a:moveTo>
                    <a:pt x="341285" y="170470"/>
                  </a:moveTo>
                  <a:cubicBezTo>
                    <a:pt x="341285" y="264618"/>
                    <a:pt x="264886" y="340940"/>
                    <a:pt x="170643" y="340940"/>
                  </a:cubicBezTo>
                  <a:cubicBezTo>
                    <a:pt x="76399" y="340940"/>
                    <a:pt x="0" y="264618"/>
                    <a:pt x="0" y="170470"/>
                  </a:cubicBezTo>
                  <a:cubicBezTo>
                    <a:pt x="0" y="76322"/>
                    <a:pt x="76399" y="0"/>
                    <a:pt x="170643" y="0"/>
                  </a:cubicBezTo>
                  <a:cubicBezTo>
                    <a:pt x="264886" y="0"/>
                    <a:pt x="341285" y="76322"/>
                    <a:pt x="341285" y="170470"/>
                  </a:cubicBezTo>
                  <a:close/>
                </a:path>
              </a:pathLst>
            </a:custGeom>
            <a:solidFill>
              <a:schemeClr val="accent4"/>
            </a:solidFill>
            <a:ln w="10978" cap="flat">
              <a:noFill/>
              <a:prstDash val="solid"/>
              <a:miter/>
            </a:ln>
          </p:spPr>
          <p:txBody>
            <a:bodyPr rtlCol="0" anchor="ctr"/>
            <a:lstStyle/>
            <a:p>
              <a:endParaRPr lang="en-US">
                <a:latin typeface="Montserrat" pitchFamily="2" charset="77"/>
              </a:endParaRPr>
            </a:p>
          </p:txBody>
        </p:sp>
      </p:grpSp>
      <p:sp>
        <p:nvSpPr>
          <p:cNvPr id="42" name="TextBox 41"/>
          <p:cNvSpPr txBox="1"/>
          <p:nvPr/>
        </p:nvSpPr>
        <p:spPr>
          <a:xfrm>
            <a:off x="3431611" y="2387090"/>
            <a:ext cx="12741858" cy="7286354"/>
          </a:xfrm>
          <a:prstGeom prst="rect">
            <a:avLst/>
          </a:prstGeom>
          <a:noFill/>
        </p:spPr>
        <p:txBody>
          <a:bodyPr wrap="square" rtlCol="0" anchor="b">
            <a:spAutoFit/>
          </a:bodyPr>
          <a:lstStyle/>
          <a:p>
            <a:pPr>
              <a:lnSpc>
                <a:spcPct val="80000"/>
              </a:lnSpc>
            </a:pPr>
            <a:r>
              <a:rPr lang="en-US" sz="4400" b="1" dirty="0" err="1">
                <a:solidFill>
                  <a:schemeClr val="accent3"/>
                </a:solidFill>
                <a:latin typeface="Montserrat" pitchFamily="2" charset="77"/>
                <a:ea typeface="Roboto" panose="02000000000000000000" pitchFamily="2" charset="0"/>
                <a:cs typeface="Poppins Medium" pitchFamily="2" charset="77"/>
              </a:rPr>
              <a:t>Học</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tiếng</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Nhật</a:t>
            </a:r>
            <a:r>
              <a:rPr lang="en-US" sz="4400" b="1" dirty="0">
                <a:solidFill>
                  <a:schemeClr val="accent3"/>
                </a:solidFill>
                <a:latin typeface="Montserrat" pitchFamily="2" charset="77"/>
                <a:ea typeface="Roboto" panose="02000000000000000000" pitchFamily="2" charset="0"/>
                <a:cs typeface="Poppins Medium" pitchFamily="2" charset="77"/>
              </a:rPr>
              <a:t> ở </a:t>
            </a:r>
            <a:r>
              <a:rPr lang="en-US" sz="4400" b="1" dirty="0" err="1">
                <a:solidFill>
                  <a:schemeClr val="accent3"/>
                </a:solidFill>
                <a:latin typeface="Montserrat" pitchFamily="2" charset="77"/>
                <a:ea typeface="Roboto" panose="02000000000000000000" pitchFamily="2" charset="0"/>
                <a:cs typeface="Poppins Medium" pitchFamily="2" charset="77"/>
              </a:rPr>
              <a:t>đâu</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là</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tốt</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nhất?Nên</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bắt</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đầu</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từ</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đâu?Liệu</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khóa</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học</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đó</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có</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hợp</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với</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mình</a:t>
            </a:r>
            <a:r>
              <a:rPr lang="en-US" sz="4400" b="1" dirty="0">
                <a:solidFill>
                  <a:schemeClr val="accent3"/>
                </a:solidFill>
                <a:latin typeface="Montserrat" pitchFamily="2" charset="77"/>
                <a:ea typeface="Roboto" panose="02000000000000000000" pitchFamily="2" charset="0"/>
                <a:cs typeface="Poppins Medium" pitchFamily="2" charset="77"/>
              </a:rPr>
              <a:t>?</a:t>
            </a:r>
            <a:endParaRPr lang="en-US" sz="4400" b="1" dirty="0">
              <a:solidFill>
                <a:schemeClr val="accent3"/>
              </a:solidFill>
              <a:latin typeface="Montserrat" pitchFamily="2" charset="77"/>
              <a:ea typeface="Roboto" panose="02000000000000000000" pitchFamily="2" charset="0"/>
              <a:cs typeface="Poppins Medium" pitchFamily="2" charset="77"/>
            </a:endParaRPr>
          </a:p>
          <a:p>
            <a:pPr>
              <a:lnSpc>
                <a:spcPct val="80000"/>
              </a:lnSpc>
            </a:pPr>
            <a:endParaRPr lang="en-US" sz="4400" b="1" dirty="0">
              <a:solidFill>
                <a:schemeClr val="accent3"/>
              </a:solidFill>
              <a:latin typeface="Montserrat" pitchFamily="2" charset="77"/>
              <a:ea typeface="Roboto" panose="02000000000000000000" pitchFamily="2" charset="0"/>
              <a:cs typeface="Poppins Medium" pitchFamily="2" charset="77"/>
            </a:endParaRPr>
          </a:p>
          <a:p>
            <a:pPr>
              <a:lnSpc>
                <a:spcPct val="80000"/>
              </a:lnSpc>
            </a:pPr>
            <a:endParaRPr lang="en-US" sz="4400" b="1" dirty="0">
              <a:solidFill>
                <a:schemeClr val="accent3"/>
              </a:solidFill>
              <a:latin typeface="Montserrat" pitchFamily="2" charset="77"/>
              <a:ea typeface="Roboto" panose="02000000000000000000" pitchFamily="2" charset="0"/>
              <a:cs typeface="Poppins Medium" pitchFamily="2" charset="77"/>
            </a:endParaRPr>
          </a:p>
          <a:p>
            <a:pPr>
              <a:lnSpc>
                <a:spcPct val="80000"/>
              </a:lnSpc>
            </a:pPr>
            <a:endParaRPr lang="en-US" sz="4400" b="1" dirty="0">
              <a:solidFill>
                <a:schemeClr val="accent3"/>
              </a:solidFill>
              <a:latin typeface="Montserrat" pitchFamily="2" charset="77"/>
              <a:ea typeface="Roboto" panose="02000000000000000000" pitchFamily="2" charset="0"/>
              <a:cs typeface="Poppins Medium" pitchFamily="2" charset="77"/>
            </a:endParaRPr>
          </a:p>
          <a:p>
            <a:pPr>
              <a:lnSpc>
                <a:spcPct val="80000"/>
              </a:lnSpc>
            </a:pPr>
            <a:r>
              <a:rPr lang="en-US" sz="4400" b="1" dirty="0" err="1">
                <a:solidFill>
                  <a:schemeClr val="accent3"/>
                </a:solidFill>
                <a:latin typeface="Montserrat" pitchFamily="2" charset="77"/>
                <a:ea typeface="Roboto" panose="02000000000000000000" pitchFamily="2" charset="0"/>
                <a:cs typeface="Poppins Medium" pitchFamily="2" charset="77"/>
              </a:rPr>
              <a:t>Ngay</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bây</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giờ</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chúng</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tôi</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sẽ</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đưa</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đến</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cho</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các</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bạn</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phần</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mềm</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hỗ</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trợ</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học</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tiếng</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Nhật</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có</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thể</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có</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thể</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giải</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đáp</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bất</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cứ</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câu</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hỏi</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nào</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của</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bạn</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liên</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quan</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đến</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việc</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học</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tiếng</a:t>
            </a:r>
            <a:r>
              <a:rPr lang="en-US" sz="4400" b="1" dirty="0">
                <a:solidFill>
                  <a:schemeClr val="accent3"/>
                </a:solidFill>
                <a:latin typeface="Montserrat" pitchFamily="2" charset="77"/>
                <a:ea typeface="Roboto" panose="02000000000000000000" pitchFamily="2" charset="0"/>
                <a:cs typeface="Poppins Medium" pitchFamily="2" charset="77"/>
              </a:rPr>
              <a:t> </a:t>
            </a:r>
            <a:r>
              <a:rPr lang="en-US" sz="4400" b="1" dirty="0" err="1">
                <a:solidFill>
                  <a:schemeClr val="accent3"/>
                </a:solidFill>
                <a:latin typeface="Montserrat" pitchFamily="2" charset="77"/>
                <a:ea typeface="Roboto" panose="02000000000000000000" pitchFamily="2" charset="0"/>
                <a:cs typeface="Poppins Medium" pitchFamily="2" charset="77"/>
              </a:rPr>
              <a:t>Nhật</a:t>
            </a:r>
            <a:r>
              <a:rPr lang="en-US" sz="4400" b="1" dirty="0">
                <a:solidFill>
                  <a:schemeClr val="accent3"/>
                </a:solidFill>
                <a:latin typeface="Montserrat" pitchFamily="2" charset="77"/>
                <a:ea typeface="Roboto" panose="02000000000000000000" pitchFamily="2" charset="0"/>
                <a:cs typeface="Poppins Medium" pitchFamily="2" charset="77"/>
              </a:rPr>
              <a:t> </a:t>
            </a:r>
            <a:endParaRPr lang="en-US" sz="4400" b="1" dirty="0">
              <a:solidFill>
                <a:schemeClr val="accent3"/>
              </a:solidFill>
              <a:latin typeface="Montserrat" pitchFamily="2" charset="77"/>
              <a:ea typeface="Roboto" panose="02000000000000000000" pitchFamily="2" charset="0"/>
              <a:cs typeface="Poppins Medium" pitchFamily="2" charset="77"/>
            </a:endParaRPr>
          </a:p>
          <a:p>
            <a:pPr>
              <a:lnSpc>
                <a:spcPct val="80000"/>
              </a:lnSpc>
            </a:pPr>
            <a:endParaRPr lang="en-US" sz="4800" b="1" dirty="0">
              <a:solidFill>
                <a:schemeClr val="accent3"/>
              </a:solidFill>
              <a:latin typeface="Montserrat" pitchFamily="2" charset="77"/>
              <a:ea typeface="Roboto" panose="02000000000000000000" pitchFamily="2" charset="0"/>
              <a:cs typeface="Poppins Medium" pitchFamily="2" charset="77"/>
            </a:endParaRPr>
          </a:p>
          <a:p>
            <a:pPr>
              <a:lnSpc>
                <a:spcPct val="80000"/>
              </a:lnSpc>
            </a:pPr>
            <a:endParaRPr lang="en-US" sz="4800" b="1" dirty="0">
              <a:solidFill>
                <a:schemeClr val="accent3"/>
              </a:solidFill>
              <a:latin typeface="Montserrat" pitchFamily="2" charset="77"/>
              <a:ea typeface="Roboto" panose="02000000000000000000" pitchFamily="2" charset="0"/>
              <a:cs typeface="Poppins Medium" pitchFamily="2" charset="77"/>
            </a:endParaRPr>
          </a:p>
          <a:p>
            <a:pPr>
              <a:lnSpc>
                <a:spcPct val="80000"/>
              </a:lnSpc>
            </a:pPr>
            <a:endParaRPr lang="en-US" sz="4800" b="1" dirty="0">
              <a:solidFill>
                <a:schemeClr val="accent3"/>
              </a:solidFill>
              <a:latin typeface="Montserrat" pitchFamily="2" charset="77"/>
              <a:ea typeface="Roboto" panose="02000000000000000000" pitchFamily="2" charset="0"/>
              <a:cs typeface="Poppins Medium" pitchFamily="2" charset="77"/>
            </a:endParaRPr>
          </a:p>
        </p:txBody>
      </p:sp>
      <p:grpSp>
        <p:nvGrpSpPr>
          <p:cNvPr id="40" name="Group 39"/>
          <p:cNvGrpSpPr/>
          <p:nvPr/>
        </p:nvGrpSpPr>
        <p:grpSpPr>
          <a:xfrm>
            <a:off x="17003741" y="2831162"/>
            <a:ext cx="2662755" cy="1230624"/>
            <a:chOff x="16885721" y="2813473"/>
            <a:chExt cx="3627870" cy="1676665"/>
          </a:xfrm>
          <a:solidFill>
            <a:schemeClr val="accent3"/>
          </a:solidFill>
        </p:grpSpPr>
        <p:sp>
          <p:nvSpPr>
            <p:cNvPr id="37" name="Freeform 36"/>
            <p:cNvSpPr/>
            <p:nvPr/>
          </p:nvSpPr>
          <p:spPr>
            <a:xfrm>
              <a:off x="16885721" y="3253111"/>
              <a:ext cx="849443" cy="872155"/>
            </a:xfrm>
            <a:custGeom>
              <a:avLst/>
              <a:gdLst>
                <a:gd name="connsiteX0" fmla="*/ 0 w 849443"/>
                <a:gd name="connsiteY0" fmla="*/ 551773 h 872155"/>
                <a:gd name="connsiteX1" fmla="*/ 849443 w 849443"/>
                <a:gd name="connsiteY1" fmla="*/ 872156 h 872155"/>
                <a:gd name="connsiteX2" fmla="*/ 849443 w 849443"/>
                <a:gd name="connsiteY2" fmla="*/ 653213 h 872155"/>
                <a:gd name="connsiteX3" fmla="*/ 253150 w 849443"/>
                <a:gd name="connsiteY3" fmla="*/ 436074 h 872155"/>
                <a:gd name="connsiteX4" fmla="*/ 849443 w 849443"/>
                <a:gd name="connsiteY4" fmla="*/ 218939 h 872155"/>
                <a:gd name="connsiteX5" fmla="*/ 849443 w 849443"/>
                <a:gd name="connsiteY5" fmla="*/ 0 h 872155"/>
                <a:gd name="connsiteX6" fmla="*/ 0 w 849443"/>
                <a:gd name="connsiteY6" fmla="*/ 320380 h 872155"/>
                <a:gd name="connsiteX7" fmla="*/ 0 w 849443"/>
                <a:gd name="connsiteY7" fmla="*/ 551773 h 87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443" h="872155">
                  <a:moveTo>
                    <a:pt x="0" y="551773"/>
                  </a:moveTo>
                  <a:lnTo>
                    <a:pt x="849443" y="872156"/>
                  </a:lnTo>
                  <a:lnTo>
                    <a:pt x="849443" y="653213"/>
                  </a:lnTo>
                  <a:lnTo>
                    <a:pt x="253150" y="436074"/>
                  </a:lnTo>
                  <a:lnTo>
                    <a:pt x="849443" y="218939"/>
                  </a:lnTo>
                  <a:lnTo>
                    <a:pt x="849443" y="0"/>
                  </a:lnTo>
                  <a:lnTo>
                    <a:pt x="0" y="320380"/>
                  </a:lnTo>
                  <a:lnTo>
                    <a:pt x="0" y="551773"/>
                  </a:lnTo>
                  <a:close/>
                </a:path>
              </a:pathLst>
            </a:custGeom>
            <a:grpFill/>
            <a:ln w="8477" cap="flat">
              <a:noFill/>
              <a:prstDash val="solid"/>
              <a:miter/>
            </a:ln>
          </p:spPr>
          <p:txBody>
            <a:bodyPr rtlCol="0" anchor="ctr"/>
            <a:lstStyle/>
            <a:p>
              <a:endParaRPr lang="en-US">
                <a:solidFill>
                  <a:schemeClr val="accent3"/>
                </a:solidFill>
                <a:latin typeface="Montserrat" pitchFamily="2" charset="77"/>
              </a:endParaRPr>
            </a:p>
          </p:txBody>
        </p:sp>
        <p:sp>
          <p:nvSpPr>
            <p:cNvPr id="38" name="Freeform 37"/>
            <p:cNvSpPr/>
            <p:nvPr/>
          </p:nvSpPr>
          <p:spPr>
            <a:xfrm>
              <a:off x="18290109" y="2813473"/>
              <a:ext cx="835164" cy="1676665"/>
            </a:xfrm>
            <a:custGeom>
              <a:avLst/>
              <a:gdLst>
                <a:gd name="connsiteX0" fmla="*/ 0 w 835164"/>
                <a:gd name="connsiteY0" fmla="*/ 1676665 h 1676665"/>
                <a:gd name="connsiteX1" fmla="*/ 246253 w 835164"/>
                <a:gd name="connsiteY1" fmla="*/ 1676665 h 1676665"/>
                <a:gd name="connsiteX2" fmla="*/ 835164 w 835164"/>
                <a:gd name="connsiteY2" fmla="*/ 0 h 1676665"/>
                <a:gd name="connsiteX3" fmla="*/ 588886 w 835164"/>
                <a:gd name="connsiteY3" fmla="*/ 0 h 1676665"/>
                <a:gd name="connsiteX4" fmla="*/ 0 w 835164"/>
                <a:gd name="connsiteY4" fmla="*/ 1676665 h 167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164" h="1676665">
                  <a:moveTo>
                    <a:pt x="0" y="1676665"/>
                  </a:moveTo>
                  <a:lnTo>
                    <a:pt x="246253" y="1676665"/>
                  </a:lnTo>
                  <a:lnTo>
                    <a:pt x="835164" y="0"/>
                  </a:lnTo>
                  <a:lnTo>
                    <a:pt x="588886" y="0"/>
                  </a:lnTo>
                  <a:lnTo>
                    <a:pt x="0" y="1676665"/>
                  </a:lnTo>
                  <a:close/>
                </a:path>
              </a:pathLst>
            </a:custGeom>
            <a:grpFill/>
            <a:ln w="8477" cap="flat">
              <a:noFill/>
              <a:prstDash val="solid"/>
              <a:miter/>
            </a:ln>
          </p:spPr>
          <p:txBody>
            <a:bodyPr rtlCol="0" anchor="ctr"/>
            <a:lstStyle/>
            <a:p>
              <a:endParaRPr lang="en-US">
                <a:solidFill>
                  <a:schemeClr val="accent3"/>
                </a:solidFill>
                <a:latin typeface="Montserrat" pitchFamily="2" charset="77"/>
              </a:endParaRPr>
            </a:p>
          </p:txBody>
        </p:sp>
        <p:sp>
          <p:nvSpPr>
            <p:cNvPr id="39" name="Freeform 38"/>
            <p:cNvSpPr/>
            <p:nvPr/>
          </p:nvSpPr>
          <p:spPr>
            <a:xfrm>
              <a:off x="19664148" y="3253111"/>
              <a:ext cx="849443" cy="872155"/>
            </a:xfrm>
            <a:custGeom>
              <a:avLst/>
              <a:gdLst>
                <a:gd name="connsiteX0" fmla="*/ 0 w 849443"/>
                <a:gd name="connsiteY0" fmla="*/ 0 h 872155"/>
                <a:gd name="connsiteX1" fmla="*/ 0 w 849443"/>
                <a:gd name="connsiteY1" fmla="*/ 218939 h 872155"/>
                <a:gd name="connsiteX2" fmla="*/ 596272 w 849443"/>
                <a:gd name="connsiteY2" fmla="*/ 436074 h 872155"/>
                <a:gd name="connsiteX3" fmla="*/ 0 w 849443"/>
                <a:gd name="connsiteY3" fmla="*/ 653213 h 872155"/>
                <a:gd name="connsiteX4" fmla="*/ 0 w 849443"/>
                <a:gd name="connsiteY4" fmla="*/ 872156 h 872155"/>
                <a:gd name="connsiteX5" fmla="*/ 849443 w 849443"/>
                <a:gd name="connsiteY5" fmla="*/ 551773 h 872155"/>
                <a:gd name="connsiteX6" fmla="*/ 849443 w 849443"/>
                <a:gd name="connsiteY6" fmla="*/ 320380 h 872155"/>
                <a:gd name="connsiteX7" fmla="*/ 0 w 849443"/>
                <a:gd name="connsiteY7" fmla="*/ 0 h 87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443" h="872155">
                  <a:moveTo>
                    <a:pt x="0" y="0"/>
                  </a:moveTo>
                  <a:lnTo>
                    <a:pt x="0" y="218939"/>
                  </a:lnTo>
                  <a:lnTo>
                    <a:pt x="596272" y="436074"/>
                  </a:lnTo>
                  <a:lnTo>
                    <a:pt x="0" y="653213"/>
                  </a:lnTo>
                  <a:lnTo>
                    <a:pt x="0" y="872156"/>
                  </a:lnTo>
                  <a:lnTo>
                    <a:pt x="849443" y="551773"/>
                  </a:lnTo>
                  <a:lnTo>
                    <a:pt x="849443" y="320380"/>
                  </a:lnTo>
                  <a:lnTo>
                    <a:pt x="0" y="0"/>
                  </a:lnTo>
                  <a:close/>
                </a:path>
              </a:pathLst>
            </a:custGeom>
            <a:grpFill/>
            <a:ln w="8477" cap="flat">
              <a:noFill/>
              <a:prstDash val="solid"/>
              <a:miter/>
            </a:ln>
          </p:spPr>
          <p:txBody>
            <a:bodyPr rtlCol="0" anchor="ctr"/>
            <a:lstStyle/>
            <a:p>
              <a:endParaRPr lang="en-US">
                <a:solidFill>
                  <a:schemeClr val="accent3"/>
                </a:solidFill>
                <a:latin typeface="Montserrat" pitchFamily="2" charset="77"/>
              </a:endParaRPr>
            </a:p>
          </p:txBody>
        </p:sp>
      </p:grpSp>
      <p:sp>
        <p:nvSpPr>
          <p:cNvPr id="707" name="Freeform 706"/>
          <p:cNvSpPr/>
          <p:nvPr/>
        </p:nvSpPr>
        <p:spPr>
          <a:xfrm>
            <a:off x="15833025" y="8068238"/>
            <a:ext cx="708961" cy="1280725"/>
          </a:xfrm>
          <a:custGeom>
            <a:avLst/>
            <a:gdLst>
              <a:gd name="connsiteX0" fmla="*/ 1926089 w 3330746"/>
              <a:gd name="connsiteY0" fmla="*/ 6016933 h 6016932"/>
              <a:gd name="connsiteX1" fmla="*/ 1326758 w 3330746"/>
              <a:gd name="connsiteY1" fmla="*/ 4298452 h 6016932"/>
              <a:gd name="connsiteX2" fmla="*/ 0 w 3330746"/>
              <a:gd name="connsiteY2" fmla="*/ 4945666 h 6016932"/>
              <a:gd name="connsiteX3" fmla="*/ 143874 w 3330746"/>
              <a:gd name="connsiteY3" fmla="*/ 0 h 6016932"/>
              <a:gd name="connsiteX4" fmla="*/ 3330746 w 3330746"/>
              <a:gd name="connsiteY4" fmla="*/ 3779587 h 6016932"/>
              <a:gd name="connsiteX5" fmla="*/ 1890410 w 3330746"/>
              <a:gd name="connsiteY5" fmla="*/ 4101122 h 6016932"/>
              <a:gd name="connsiteX6" fmla="*/ 2489751 w 3330746"/>
              <a:gd name="connsiteY6" fmla="*/ 5819594 h 6016932"/>
              <a:gd name="connsiteX7" fmla="*/ 1926089 w 3330746"/>
              <a:gd name="connsiteY7" fmla="*/ 6016933 h 601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0746" h="6016932">
                <a:moveTo>
                  <a:pt x="1926089" y="6016933"/>
                </a:moveTo>
                <a:lnTo>
                  <a:pt x="1326758" y="4298452"/>
                </a:lnTo>
                <a:lnTo>
                  <a:pt x="0" y="4945666"/>
                </a:lnTo>
                <a:lnTo>
                  <a:pt x="143874" y="0"/>
                </a:lnTo>
                <a:lnTo>
                  <a:pt x="3330746" y="3779587"/>
                </a:lnTo>
                <a:lnTo>
                  <a:pt x="1890410" y="4101122"/>
                </a:lnTo>
                <a:lnTo>
                  <a:pt x="2489751" y="5819594"/>
                </a:lnTo>
                <a:lnTo>
                  <a:pt x="1926089" y="6016933"/>
                </a:lnTo>
                <a:close/>
              </a:path>
            </a:pathLst>
          </a:custGeom>
          <a:solidFill>
            <a:schemeClr val="accent3"/>
          </a:solidFill>
          <a:ln w="9498" cap="flat">
            <a:noFill/>
            <a:prstDash val="solid"/>
            <a:miter/>
          </a:ln>
        </p:spPr>
        <p:txBody>
          <a:bodyPr rtlCol="0" anchor="ctr"/>
          <a:lstStyle/>
          <a:p>
            <a:endParaRPr lang="en-US" dirty="0">
              <a:latin typeface="Montserrat" pitchFamily="2" charset="77"/>
            </a:endParaRPr>
          </a:p>
        </p:txBody>
      </p:sp>
      <p:sp>
        <p:nvSpPr>
          <p:cNvPr id="711" name="Freeform 710"/>
          <p:cNvSpPr/>
          <p:nvPr/>
        </p:nvSpPr>
        <p:spPr>
          <a:xfrm>
            <a:off x="1287889" y="12634965"/>
            <a:ext cx="277159" cy="940589"/>
          </a:xfrm>
          <a:custGeom>
            <a:avLst/>
            <a:gdLst>
              <a:gd name="connsiteX0" fmla="*/ 371403 w 442152"/>
              <a:gd name="connsiteY0" fmla="*/ 1500526 h 1500525"/>
              <a:gd name="connsiteX1" fmla="*/ 189719 w 442152"/>
              <a:gd name="connsiteY1" fmla="*/ 1440411 h 1500525"/>
              <a:gd name="connsiteX2" fmla="*/ 128632 w 442152"/>
              <a:gd name="connsiteY2" fmla="*/ 1263263 h 1500525"/>
              <a:gd name="connsiteX3" fmla="*/ 128632 w 442152"/>
              <a:gd name="connsiteY3" fmla="*/ 894546 h 1500525"/>
              <a:gd name="connsiteX4" fmla="*/ 109337 w 442152"/>
              <a:gd name="connsiteY4" fmla="*/ 833626 h 1500525"/>
              <a:gd name="connsiteX5" fmla="*/ 56276 w 442152"/>
              <a:gd name="connsiteY5" fmla="*/ 814388 h 1500525"/>
              <a:gd name="connsiteX6" fmla="*/ 0 w 442152"/>
              <a:gd name="connsiteY6" fmla="*/ 814388 h 1500525"/>
              <a:gd name="connsiteX7" fmla="*/ 0 w 442152"/>
              <a:gd name="connsiteY7" fmla="*/ 686139 h 1500525"/>
              <a:gd name="connsiteX8" fmla="*/ 56276 w 442152"/>
              <a:gd name="connsiteY8" fmla="*/ 686139 h 1500525"/>
              <a:gd name="connsiteX9" fmla="*/ 109337 w 442152"/>
              <a:gd name="connsiteY9" fmla="*/ 666901 h 1500525"/>
              <a:gd name="connsiteX10" fmla="*/ 128632 w 442152"/>
              <a:gd name="connsiteY10" fmla="*/ 605981 h 1500525"/>
              <a:gd name="connsiteX11" fmla="*/ 128632 w 442152"/>
              <a:gd name="connsiteY11" fmla="*/ 237260 h 1500525"/>
              <a:gd name="connsiteX12" fmla="*/ 189719 w 442152"/>
              <a:gd name="connsiteY12" fmla="*/ 59317 h 1500525"/>
              <a:gd name="connsiteX13" fmla="*/ 371403 w 442152"/>
              <a:gd name="connsiteY13" fmla="*/ 0 h 1500525"/>
              <a:gd name="connsiteX14" fmla="*/ 442152 w 442152"/>
              <a:gd name="connsiteY14" fmla="*/ 0 h 1500525"/>
              <a:gd name="connsiteX15" fmla="*/ 442152 w 442152"/>
              <a:gd name="connsiteY15" fmla="*/ 126646 h 1500525"/>
              <a:gd name="connsiteX16" fmla="*/ 401957 w 442152"/>
              <a:gd name="connsiteY16" fmla="*/ 126646 h 1500525"/>
              <a:gd name="connsiteX17" fmla="*/ 312722 w 442152"/>
              <a:gd name="connsiteY17" fmla="*/ 158713 h 1500525"/>
              <a:gd name="connsiteX18" fmla="*/ 282977 w 442152"/>
              <a:gd name="connsiteY18" fmla="*/ 251690 h 1500525"/>
              <a:gd name="connsiteX19" fmla="*/ 282977 w 442152"/>
              <a:gd name="connsiteY19" fmla="*/ 602777 h 1500525"/>
              <a:gd name="connsiteX20" fmla="*/ 268504 w 442152"/>
              <a:gd name="connsiteY20" fmla="*/ 690150 h 1500525"/>
              <a:gd name="connsiteX21" fmla="*/ 225903 w 442152"/>
              <a:gd name="connsiteY21" fmla="*/ 736638 h 1500525"/>
              <a:gd name="connsiteX22" fmla="*/ 152747 w 442152"/>
              <a:gd name="connsiteY22" fmla="*/ 759877 h 1500525"/>
              <a:gd name="connsiteX23" fmla="*/ 152747 w 442152"/>
              <a:gd name="connsiteY23" fmla="*/ 740639 h 1500525"/>
              <a:gd name="connsiteX24" fmla="*/ 225903 w 442152"/>
              <a:gd name="connsiteY24" fmla="*/ 763092 h 1500525"/>
              <a:gd name="connsiteX25" fmla="*/ 268504 w 442152"/>
              <a:gd name="connsiteY25" fmla="*/ 810377 h 1500525"/>
              <a:gd name="connsiteX26" fmla="*/ 282977 w 442152"/>
              <a:gd name="connsiteY26" fmla="*/ 897751 h 1500525"/>
              <a:gd name="connsiteX27" fmla="*/ 282977 w 442152"/>
              <a:gd name="connsiteY27" fmla="*/ 1248837 h 1500525"/>
              <a:gd name="connsiteX28" fmla="*/ 312722 w 442152"/>
              <a:gd name="connsiteY28" fmla="*/ 1341816 h 1500525"/>
              <a:gd name="connsiteX29" fmla="*/ 401957 w 442152"/>
              <a:gd name="connsiteY29" fmla="*/ 1373884 h 1500525"/>
              <a:gd name="connsiteX30" fmla="*/ 442152 w 442152"/>
              <a:gd name="connsiteY30" fmla="*/ 1373884 h 1500525"/>
              <a:gd name="connsiteX31" fmla="*/ 442152 w 442152"/>
              <a:gd name="connsiteY31" fmla="*/ 1500526 h 1500525"/>
              <a:gd name="connsiteX32" fmla="*/ 371403 w 442152"/>
              <a:gd name="connsiteY32" fmla="*/ 1500526 h 150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42152" h="1500525">
                <a:moveTo>
                  <a:pt x="371403" y="1500526"/>
                </a:moveTo>
                <a:cubicBezTo>
                  <a:pt x="291013" y="1500526"/>
                  <a:pt x="230445" y="1480484"/>
                  <a:pt x="189719" y="1440411"/>
                </a:cubicBezTo>
                <a:cubicBezTo>
                  <a:pt x="148975" y="1400337"/>
                  <a:pt x="128632" y="1341266"/>
                  <a:pt x="128632" y="1263263"/>
                </a:cubicBezTo>
                <a:lnTo>
                  <a:pt x="128632" y="894546"/>
                </a:lnTo>
                <a:cubicBezTo>
                  <a:pt x="128632" y="866768"/>
                  <a:pt x="122194" y="846455"/>
                  <a:pt x="109337" y="833626"/>
                </a:cubicBezTo>
                <a:cubicBezTo>
                  <a:pt x="96471" y="820797"/>
                  <a:pt x="78784" y="814388"/>
                  <a:pt x="56276" y="814388"/>
                </a:cubicBezTo>
                <a:lnTo>
                  <a:pt x="0" y="814388"/>
                </a:lnTo>
                <a:lnTo>
                  <a:pt x="0" y="686139"/>
                </a:lnTo>
                <a:lnTo>
                  <a:pt x="56276" y="686139"/>
                </a:lnTo>
                <a:cubicBezTo>
                  <a:pt x="78784" y="686139"/>
                  <a:pt x="96471" y="679729"/>
                  <a:pt x="109337" y="666901"/>
                </a:cubicBezTo>
                <a:cubicBezTo>
                  <a:pt x="122194" y="654073"/>
                  <a:pt x="128632" y="633787"/>
                  <a:pt x="128632" y="605981"/>
                </a:cubicBezTo>
                <a:lnTo>
                  <a:pt x="128632" y="237260"/>
                </a:lnTo>
                <a:cubicBezTo>
                  <a:pt x="128632" y="158185"/>
                  <a:pt x="148975" y="98868"/>
                  <a:pt x="189719" y="59317"/>
                </a:cubicBezTo>
                <a:cubicBezTo>
                  <a:pt x="230445" y="19785"/>
                  <a:pt x="291013" y="0"/>
                  <a:pt x="371403" y="0"/>
                </a:cubicBezTo>
                <a:lnTo>
                  <a:pt x="442152" y="0"/>
                </a:lnTo>
                <a:lnTo>
                  <a:pt x="442152" y="126646"/>
                </a:lnTo>
                <a:lnTo>
                  <a:pt x="401957" y="126646"/>
                </a:lnTo>
                <a:cubicBezTo>
                  <a:pt x="362282" y="126646"/>
                  <a:pt x="332546" y="137345"/>
                  <a:pt x="312722" y="158713"/>
                </a:cubicBezTo>
                <a:cubicBezTo>
                  <a:pt x="292870" y="180100"/>
                  <a:pt x="282977" y="211084"/>
                  <a:pt x="282977" y="251690"/>
                </a:cubicBezTo>
                <a:lnTo>
                  <a:pt x="282977" y="602777"/>
                </a:lnTo>
                <a:cubicBezTo>
                  <a:pt x="282977" y="640197"/>
                  <a:pt x="278155" y="669309"/>
                  <a:pt x="268504" y="690150"/>
                </a:cubicBezTo>
                <a:cubicBezTo>
                  <a:pt x="258861" y="710990"/>
                  <a:pt x="244639" y="726496"/>
                  <a:pt x="225903" y="736638"/>
                </a:cubicBezTo>
                <a:cubicBezTo>
                  <a:pt x="207137" y="746808"/>
                  <a:pt x="182743" y="754542"/>
                  <a:pt x="152747" y="759877"/>
                </a:cubicBezTo>
                <a:lnTo>
                  <a:pt x="152747" y="740639"/>
                </a:lnTo>
                <a:cubicBezTo>
                  <a:pt x="182743" y="744928"/>
                  <a:pt x="207137" y="752421"/>
                  <a:pt x="225903" y="763092"/>
                </a:cubicBezTo>
                <a:cubicBezTo>
                  <a:pt x="244639" y="773780"/>
                  <a:pt x="258861" y="789537"/>
                  <a:pt x="268504" y="810377"/>
                </a:cubicBezTo>
                <a:cubicBezTo>
                  <a:pt x="278155" y="831218"/>
                  <a:pt x="282977" y="860348"/>
                  <a:pt x="282977" y="897751"/>
                </a:cubicBezTo>
                <a:lnTo>
                  <a:pt x="282977" y="1248837"/>
                </a:lnTo>
                <a:cubicBezTo>
                  <a:pt x="282977" y="1289441"/>
                  <a:pt x="292870" y="1320428"/>
                  <a:pt x="312722" y="1341816"/>
                </a:cubicBezTo>
                <a:cubicBezTo>
                  <a:pt x="332546" y="1363185"/>
                  <a:pt x="362282" y="1373884"/>
                  <a:pt x="401957" y="1373884"/>
                </a:cubicBezTo>
                <a:lnTo>
                  <a:pt x="442152" y="1373884"/>
                </a:lnTo>
                <a:lnTo>
                  <a:pt x="442152" y="1500526"/>
                </a:lnTo>
                <a:lnTo>
                  <a:pt x="371403" y="1500526"/>
                </a:lnTo>
                <a:close/>
              </a:path>
            </a:pathLst>
          </a:custGeom>
          <a:solidFill>
            <a:schemeClr val="bg2"/>
          </a:solidFill>
          <a:ln w="9506" cap="flat">
            <a:noFill/>
            <a:prstDash val="solid"/>
            <a:miter/>
          </a:ln>
        </p:spPr>
        <p:txBody>
          <a:bodyPr rtlCol="0" anchor="ctr"/>
          <a:lstStyle/>
          <a:p>
            <a:endParaRPr lang="en-US">
              <a:solidFill>
                <a:schemeClr val="bg2"/>
              </a:solidFill>
              <a:latin typeface="Montserrat" pitchFamily="2" charset="77"/>
            </a:endParaRPr>
          </a:p>
        </p:txBody>
      </p:sp>
      <p:sp>
        <p:nvSpPr>
          <p:cNvPr id="712" name="Freeform 711"/>
          <p:cNvSpPr/>
          <p:nvPr/>
        </p:nvSpPr>
        <p:spPr>
          <a:xfrm>
            <a:off x="2145546" y="12634965"/>
            <a:ext cx="276148" cy="940589"/>
          </a:xfrm>
          <a:custGeom>
            <a:avLst/>
            <a:gdLst>
              <a:gd name="connsiteX0" fmla="*/ 70744 w 440540"/>
              <a:gd name="connsiteY0" fmla="*/ 1500526 h 1500525"/>
              <a:gd name="connsiteX1" fmla="*/ 0 w 440540"/>
              <a:gd name="connsiteY1" fmla="*/ 1500526 h 1500525"/>
              <a:gd name="connsiteX2" fmla="*/ 0 w 440540"/>
              <a:gd name="connsiteY2" fmla="*/ 1373884 h 1500525"/>
              <a:gd name="connsiteX3" fmla="*/ 38592 w 440540"/>
              <a:gd name="connsiteY3" fmla="*/ 1373884 h 1500525"/>
              <a:gd name="connsiteX4" fmla="*/ 131034 w 440540"/>
              <a:gd name="connsiteY4" fmla="*/ 1341816 h 1500525"/>
              <a:gd name="connsiteX5" fmla="*/ 160779 w 440540"/>
              <a:gd name="connsiteY5" fmla="*/ 1248837 h 1500525"/>
              <a:gd name="connsiteX6" fmla="*/ 160779 w 440540"/>
              <a:gd name="connsiteY6" fmla="*/ 897751 h 1500525"/>
              <a:gd name="connsiteX7" fmla="*/ 174449 w 440540"/>
              <a:gd name="connsiteY7" fmla="*/ 810377 h 1500525"/>
              <a:gd name="connsiteX8" fmla="*/ 217055 w 440540"/>
              <a:gd name="connsiteY8" fmla="*/ 763092 h 1500525"/>
              <a:gd name="connsiteX9" fmla="*/ 289407 w 440540"/>
              <a:gd name="connsiteY9" fmla="*/ 740639 h 1500525"/>
              <a:gd name="connsiteX10" fmla="*/ 289407 w 440540"/>
              <a:gd name="connsiteY10" fmla="*/ 759877 h 1500525"/>
              <a:gd name="connsiteX11" fmla="*/ 217055 w 440540"/>
              <a:gd name="connsiteY11" fmla="*/ 736638 h 1500525"/>
              <a:gd name="connsiteX12" fmla="*/ 174449 w 440540"/>
              <a:gd name="connsiteY12" fmla="*/ 690150 h 1500525"/>
              <a:gd name="connsiteX13" fmla="*/ 160779 w 440540"/>
              <a:gd name="connsiteY13" fmla="*/ 602777 h 1500525"/>
              <a:gd name="connsiteX14" fmla="*/ 160779 w 440540"/>
              <a:gd name="connsiteY14" fmla="*/ 251690 h 1500525"/>
              <a:gd name="connsiteX15" fmla="*/ 131034 w 440540"/>
              <a:gd name="connsiteY15" fmla="*/ 158713 h 1500525"/>
              <a:gd name="connsiteX16" fmla="*/ 38592 w 440540"/>
              <a:gd name="connsiteY16" fmla="*/ 126646 h 1500525"/>
              <a:gd name="connsiteX17" fmla="*/ 0 w 440540"/>
              <a:gd name="connsiteY17" fmla="*/ 126646 h 1500525"/>
              <a:gd name="connsiteX18" fmla="*/ 0 w 440540"/>
              <a:gd name="connsiteY18" fmla="*/ 0 h 1500525"/>
              <a:gd name="connsiteX19" fmla="*/ 70744 w 440540"/>
              <a:gd name="connsiteY19" fmla="*/ 0 h 1500525"/>
              <a:gd name="connsiteX20" fmla="*/ 253231 w 440540"/>
              <a:gd name="connsiteY20" fmla="*/ 59317 h 1500525"/>
              <a:gd name="connsiteX21" fmla="*/ 315138 w 440540"/>
              <a:gd name="connsiteY21" fmla="*/ 237260 h 1500525"/>
              <a:gd name="connsiteX22" fmla="*/ 315138 w 440540"/>
              <a:gd name="connsiteY22" fmla="*/ 605981 h 1500525"/>
              <a:gd name="connsiteX23" fmla="*/ 334420 w 440540"/>
              <a:gd name="connsiteY23" fmla="*/ 666901 h 1500525"/>
              <a:gd name="connsiteX24" fmla="*/ 385872 w 440540"/>
              <a:gd name="connsiteY24" fmla="*/ 686139 h 1500525"/>
              <a:gd name="connsiteX25" fmla="*/ 440541 w 440540"/>
              <a:gd name="connsiteY25" fmla="*/ 686139 h 1500525"/>
              <a:gd name="connsiteX26" fmla="*/ 440541 w 440540"/>
              <a:gd name="connsiteY26" fmla="*/ 814388 h 1500525"/>
              <a:gd name="connsiteX27" fmla="*/ 385872 w 440540"/>
              <a:gd name="connsiteY27" fmla="*/ 814388 h 1500525"/>
              <a:gd name="connsiteX28" fmla="*/ 334420 w 440540"/>
              <a:gd name="connsiteY28" fmla="*/ 833626 h 1500525"/>
              <a:gd name="connsiteX29" fmla="*/ 315138 w 440540"/>
              <a:gd name="connsiteY29" fmla="*/ 894546 h 1500525"/>
              <a:gd name="connsiteX30" fmla="*/ 315138 w 440540"/>
              <a:gd name="connsiteY30" fmla="*/ 1263263 h 1500525"/>
              <a:gd name="connsiteX31" fmla="*/ 253231 w 440540"/>
              <a:gd name="connsiteY31" fmla="*/ 1440411 h 1500525"/>
              <a:gd name="connsiteX32" fmla="*/ 70744 w 440540"/>
              <a:gd name="connsiteY32" fmla="*/ 1500526 h 150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40540" h="1500525">
                <a:moveTo>
                  <a:pt x="70744" y="1500526"/>
                </a:moveTo>
                <a:lnTo>
                  <a:pt x="0" y="1500526"/>
                </a:lnTo>
                <a:lnTo>
                  <a:pt x="0" y="1373884"/>
                </a:lnTo>
                <a:lnTo>
                  <a:pt x="38592" y="1373884"/>
                </a:lnTo>
                <a:cubicBezTo>
                  <a:pt x="80390" y="1373884"/>
                  <a:pt x="111191" y="1363185"/>
                  <a:pt x="131034" y="1341816"/>
                </a:cubicBezTo>
                <a:cubicBezTo>
                  <a:pt x="150858" y="1320428"/>
                  <a:pt x="160779" y="1289441"/>
                  <a:pt x="160779" y="1248837"/>
                </a:cubicBezTo>
                <a:lnTo>
                  <a:pt x="160779" y="897751"/>
                </a:lnTo>
                <a:cubicBezTo>
                  <a:pt x="160779" y="860348"/>
                  <a:pt x="165336" y="831218"/>
                  <a:pt x="174449" y="810377"/>
                </a:cubicBezTo>
                <a:cubicBezTo>
                  <a:pt x="183543" y="789537"/>
                  <a:pt x="197764" y="773781"/>
                  <a:pt x="217055" y="763092"/>
                </a:cubicBezTo>
                <a:cubicBezTo>
                  <a:pt x="236356" y="752421"/>
                  <a:pt x="260470" y="744928"/>
                  <a:pt x="289407" y="740639"/>
                </a:cubicBezTo>
                <a:lnTo>
                  <a:pt x="289407" y="759877"/>
                </a:lnTo>
                <a:cubicBezTo>
                  <a:pt x="260470" y="754542"/>
                  <a:pt x="236356" y="746808"/>
                  <a:pt x="217055" y="736638"/>
                </a:cubicBezTo>
                <a:cubicBezTo>
                  <a:pt x="197764" y="726496"/>
                  <a:pt x="183543" y="710990"/>
                  <a:pt x="174449" y="690150"/>
                </a:cubicBezTo>
                <a:cubicBezTo>
                  <a:pt x="165336" y="669309"/>
                  <a:pt x="160779" y="640197"/>
                  <a:pt x="160779" y="602777"/>
                </a:cubicBezTo>
                <a:lnTo>
                  <a:pt x="160779" y="251690"/>
                </a:lnTo>
                <a:cubicBezTo>
                  <a:pt x="160779" y="211084"/>
                  <a:pt x="150858" y="180100"/>
                  <a:pt x="131034" y="158713"/>
                </a:cubicBezTo>
                <a:cubicBezTo>
                  <a:pt x="111191" y="137345"/>
                  <a:pt x="80390" y="126646"/>
                  <a:pt x="38592" y="126646"/>
                </a:cubicBezTo>
                <a:lnTo>
                  <a:pt x="0" y="126646"/>
                </a:lnTo>
                <a:lnTo>
                  <a:pt x="0" y="0"/>
                </a:lnTo>
                <a:lnTo>
                  <a:pt x="70744" y="0"/>
                </a:lnTo>
                <a:cubicBezTo>
                  <a:pt x="151143" y="0"/>
                  <a:pt x="211956" y="19785"/>
                  <a:pt x="253231" y="59317"/>
                </a:cubicBezTo>
                <a:cubicBezTo>
                  <a:pt x="294486" y="98868"/>
                  <a:pt x="315138" y="158185"/>
                  <a:pt x="315138" y="237260"/>
                </a:cubicBezTo>
                <a:lnTo>
                  <a:pt x="315138" y="605981"/>
                </a:lnTo>
                <a:cubicBezTo>
                  <a:pt x="315138" y="633787"/>
                  <a:pt x="321568" y="654073"/>
                  <a:pt x="334420" y="666901"/>
                </a:cubicBezTo>
                <a:cubicBezTo>
                  <a:pt x="347290" y="679729"/>
                  <a:pt x="364422" y="686139"/>
                  <a:pt x="385872" y="686139"/>
                </a:cubicBezTo>
                <a:lnTo>
                  <a:pt x="440541" y="686139"/>
                </a:lnTo>
                <a:lnTo>
                  <a:pt x="440541" y="814388"/>
                </a:lnTo>
                <a:lnTo>
                  <a:pt x="385872" y="814388"/>
                </a:lnTo>
                <a:cubicBezTo>
                  <a:pt x="364422" y="814388"/>
                  <a:pt x="347290" y="820797"/>
                  <a:pt x="334420" y="833626"/>
                </a:cubicBezTo>
                <a:cubicBezTo>
                  <a:pt x="321568" y="846455"/>
                  <a:pt x="315138" y="866768"/>
                  <a:pt x="315138" y="894546"/>
                </a:cubicBezTo>
                <a:lnTo>
                  <a:pt x="315138" y="1263263"/>
                </a:lnTo>
                <a:cubicBezTo>
                  <a:pt x="315138" y="1341266"/>
                  <a:pt x="294486" y="1400337"/>
                  <a:pt x="253231" y="1440411"/>
                </a:cubicBezTo>
                <a:cubicBezTo>
                  <a:pt x="211956" y="1480484"/>
                  <a:pt x="151143" y="1500526"/>
                  <a:pt x="70744" y="1500526"/>
                </a:cubicBezTo>
                <a:close/>
              </a:path>
            </a:pathLst>
          </a:custGeom>
          <a:solidFill>
            <a:schemeClr val="bg2"/>
          </a:solidFill>
          <a:ln w="9506" cap="flat">
            <a:noFill/>
            <a:prstDash val="solid"/>
            <a:miter/>
          </a:ln>
        </p:spPr>
        <p:txBody>
          <a:bodyPr rtlCol="0" anchor="ctr"/>
          <a:lstStyle/>
          <a:p>
            <a:endParaRPr lang="en-US">
              <a:solidFill>
                <a:schemeClr val="bg2"/>
              </a:solidFill>
              <a:latin typeface="Montserrat" pitchFamily="2" charset="77"/>
            </a:endParaRPr>
          </a:p>
        </p:txBody>
      </p:sp>
      <p:sp>
        <p:nvSpPr>
          <p:cNvPr id="713" name="Freeform 712"/>
          <p:cNvSpPr/>
          <p:nvPr/>
        </p:nvSpPr>
        <p:spPr>
          <a:xfrm>
            <a:off x="2793582" y="12833435"/>
            <a:ext cx="499884" cy="543648"/>
          </a:xfrm>
          <a:custGeom>
            <a:avLst/>
            <a:gdLst>
              <a:gd name="connsiteX0" fmla="*/ 450186 w 797466"/>
              <a:gd name="connsiteY0" fmla="*/ 867283 h 867283"/>
              <a:gd name="connsiteX1" fmla="*/ 217854 w 797466"/>
              <a:gd name="connsiteY1" fmla="*/ 811181 h 867283"/>
              <a:gd name="connsiteX2" fmla="*/ 57883 w 797466"/>
              <a:gd name="connsiteY2" fmla="*/ 657280 h 867283"/>
              <a:gd name="connsiteX3" fmla="*/ 0 w 797466"/>
              <a:gd name="connsiteY3" fmla="*/ 432847 h 867283"/>
              <a:gd name="connsiteX4" fmla="*/ 57883 w 797466"/>
              <a:gd name="connsiteY4" fmla="*/ 208407 h 867283"/>
              <a:gd name="connsiteX5" fmla="*/ 217854 w 797466"/>
              <a:gd name="connsiteY5" fmla="*/ 55307 h 867283"/>
              <a:gd name="connsiteX6" fmla="*/ 450186 w 797466"/>
              <a:gd name="connsiteY6" fmla="*/ 0 h 867283"/>
              <a:gd name="connsiteX7" fmla="*/ 656787 w 797466"/>
              <a:gd name="connsiteY7" fmla="*/ 45692 h 867283"/>
              <a:gd name="connsiteX8" fmla="*/ 797467 w 797466"/>
              <a:gd name="connsiteY8" fmla="*/ 181156 h 867283"/>
              <a:gd name="connsiteX9" fmla="*/ 680102 w 797466"/>
              <a:gd name="connsiteY9" fmla="*/ 256498 h 867283"/>
              <a:gd name="connsiteX10" fmla="*/ 577996 w 797466"/>
              <a:gd name="connsiteY10" fmla="*/ 164318 h 867283"/>
              <a:gd name="connsiteX11" fmla="*/ 448579 w 797466"/>
              <a:gd name="connsiteY11" fmla="*/ 134659 h 867283"/>
              <a:gd name="connsiteX12" fmla="*/ 299052 w 797466"/>
              <a:gd name="connsiteY12" fmla="*/ 171533 h 867283"/>
              <a:gd name="connsiteX13" fmla="*/ 194549 w 797466"/>
              <a:gd name="connsiteY13" fmla="*/ 274939 h 867283"/>
              <a:gd name="connsiteX14" fmla="*/ 155957 w 797466"/>
              <a:gd name="connsiteY14" fmla="*/ 432847 h 867283"/>
              <a:gd name="connsiteX15" fmla="*/ 194549 w 797466"/>
              <a:gd name="connsiteY15" fmla="*/ 591551 h 867283"/>
              <a:gd name="connsiteX16" fmla="*/ 299052 w 797466"/>
              <a:gd name="connsiteY16" fmla="*/ 695751 h 867283"/>
              <a:gd name="connsiteX17" fmla="*/ 448579 w 797466"/>
              <a:gd name="connsiteY17" fmla="*/ 732628 h 867283"/>
              <a:gd name="connsiteX18" fmla="*/ 577996 w 797466"/>
              <a:gd name="connsiteY18" fmla="*/ 702969 h 867283"/>
              <a:gd name="connsiteX19" fmla="*/ 680102 w 797466"/>
              <a:gd name="connsiteY19" fmla="*/ 610789 h 867283"/>
              <a:gd name="connsiteX20" fmla="*/ 797467 w 797466"/>
              <a:gd name="connsiteY20" fmla="*/ 684540 h 867283"/>
              <a:gd name="connsiteX21" fmla="*/ 656787 w 797466"/>
              <a:gd name="connsiteY21" fmla="*/ 820002 h 867283"/>
              <a:gd name="connsiteX22" fmla="*/ 450186 w 797466"/>
              <a:gd name="connsiteY22" fmla="*/ 867283 h 86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7466" h="867283">
                <a:moveTo>
                  <a:pt x="450186" y="867283"/>
                </a:moveTo>
                <a:cubicBezTo>
                  <a:pt x="363366" y="867283"/>
                  <a:pt x="285906" y="848608"/>
                  <a:pt x="217854" y="811181"/>
                </a:cubicBezTo>
                <a:cubicBezTo>
                  <a:pt x="149774" y="773782"/>
                  <a:pt x="96466" y="722488"/>
                  <a:pt x="57883" y="657280"/>
                </a:cubicBezTo>
                <a:cubicBezTo>
                  <a:pt x="19291" y="592106"/>
                  <a:pt x="0" y="517284"/>
                  <a:pt x="0" y="432847"/>
                </a:cubicBezTo>
                <a:cubicBezTo>
                  <a:pt x="0" y="348428"/>
                  <a:pt x="19291" y="273605"/>
                  <a:pt x="57883" y="208407"/>
                </a:cubicBezTo>
                <a:cubicBezTo>
                  <a:pt x="96466" y="143226"/>
                  <a:pt x="149774" y="92181"/>
                  <a:pt x="217854" y="55307"/>
                </a:cubicBezTo>
                <a:cubicBezTo>
                  <a:pt x="285906" y="18433"/>
                  <a:pt x="363366" y="0"/>
                  <a:pt x="450186" y="0"/>
                </a:cubicBezTo>
                <a:cubicBezTo>
                  <a:pt x="527351" y="0"/>
                  <a:pt x="596212" y="15228"/>
                  <a:pt x="656787" y="45692"/>
                </a:cubicBezTo>
                <a:cubicBezTo>
                  <a:pt x="717334" y="76148"/>
                  <a:pt x="764230" y="121312"/>
                  <a:pt x="797467" y="181156"/>
                </a:cubicBezTo>
                <a:lnTo>
                  <a:pt x="680102" y="256498"/>
                </a:lnTo>
                <a:cubicBezTo>
                  <a:pt x="652212" y="214817"/>
                  <a:pt x="618195" y="184112"/>
                  <a:pt x="577996" y="164318"/>
                </a:cubicBezTo>
                <a:cubicBezTo>
                  <a:pt x="537805" y="144561"/>
                  <a:pt x="494648" y="134659"/>
                  <a:pt x="448579" y="134659"/>
                </a:cubicBezTo>
                <a:cubicBezTo>
                  <a:pt x="392836" y="134659"/>
                  <a:pt x="342981" y="146960"/>
                  <a:pt x="299052" y="171533"/>
                </a:cubicBezTo>
                <a:cubicBezTo>
                  <a:pt x="255086" y="196134"/>
                  <a:pt x="220270" y="230600"/>
                  <a:pt x="194549" y="274939"/>
                </a:cubicBezTo>
                <a:cubicBezTo>
                  <a:pt x="168817" y="319298"/>
                  <a:pt x="155957" y="371927"/>
                  <a:pt x="155957" y="432847"/>
                </a:cubicBezTo>
                <a:cubicBezTo>
                  <a:pt x="155957" y="493766"/>
                  <a:pt x="168817" y="546665"/>
                  <a:pt x="194549" y="591551"/>
                </a:cubicBezTo>
                <a:cubicBezTo>
                  <a:pt x="220270" y="636433"/>
                  <a:pt x="255086" y="671185"/>
                  <a:pt x="299052" y="695751"/>
                </a:cubicBezTo>
                <a:cubicBezTo>
                  <a:pt x="342981" y="720354"/>
                  <a:pt x="392836" y="732628"/>
                  <a:pt x="448579" y="732628"/>
                </a:cubicBezTo>
                <a:cubicBezTo>
                  <a:pt x="494648" y="732628"/>
                  <a:pt x="537805" y="722754"/>
                  <a:pt x="577996" y="702969"/>
                </a:cubicBezTo>
                <a:cubicBezTo>
                  <a:pt x="618195" y="683202"/>
                  <a:pt x="652212" y="652471"/>
                  <a:pt x="680102" y="610789"/>
                </a:cubicBezTo>
                <a:lnTo>
                  <a:pt x="797467" y="684540"/>
                </a:lnTo>
                <a:cubicBezTo>
                  <a:pt x="764230" y="743326"/>
                  <a:pt x="717334" y="788493"/>
                  <a:pt x="656787" y="820002"/>
                </a:cubicBezTo>
                <a:cubicBezTo>
                  <a:pt x="596212" y="851529"/>
                  <a:pt x="527351" y="867283"/>
                  <a:pt x="450186" y="867283"/>
                </a:cubicBezTo>
                <a:close/>
              </a:path>
            </a:pathLst>
          </a:custGeom>
          <a:solidFill>
            <a:schemeClr val="bg2"/>
          </a:solidFill>
          <a:ln w="9506" cap="flat">
            <a:noFill/>
            <a:prstDash val="solid"/>
            <a:miter/>
          </a:ln>
        </p:spPr>
        <p:txBody>
          <a:bodyPr rtlCol="0" anchor="ctr"/>
          <a:lstStyle/>
          <a:p>
            <a:endParaRPr lang="en-US">
              <a:solidFill>
                <a:schemeClr val="bg2"/>
              </a:solidFill>
              <a:latin typeface="Montserrat" pitchFamily="2" charset="77"/>
            </a:endParaRPr>
          </a:p>
        </p:txBody>
      </p:sp>
      <p:sp>
        <p:nvSpPr>
          <p:cNvPr id="714" name="Freeform 713"/>
          <p:cNvSpPr/>
          <p:nvPr/>
        </p:nvSpPr>
        <p:spPr>
          <a:xfrm>
            <a:off x="3350911" y="12833435"/>
            <a:ext cx="451508" cy="543647"/>
          </a:xfrm>
          <a:custGeom>
            <a:avLst/>
            <a:gdLst>
              <a:gd name="connsiteX0" fmla="*/ 352113 w 720292"/>
              <a:gd name="connsiteY0" fmla="*/ 867283 h 867282"/>
              <a:gd name="connsiteX1" fmla="*/ 150335 w 720292"/>
              <a:gd name="connsiteY1" fmla="*/ 838430 h 867282"/>
              <a:gd name="connsiteX2" fmla="*/ 0 w 720292"/>
              <a:gd name="connsiteY2" fmla="*/ 767901 h 867282"/>
              <a:gd name="connsiteX3" fmla="*/ 64314 w 720292"/>
              <a:gd name="connsiteY3" fmla="*/ 646059 h 867282"/>
              <a:gd name="connsiteX4" fmla="*/ 199362 w 720292"/>
              <a:gd name="connsiteY4" fmla="*/ 708583 h 867282"/>
              <a:gd name="connsiteX5" fmla="*/ 363366 w 720292"/>
              <a:gd name="connsiteY5" fmla="*/ 734230 h 867282"/>
              <a:gd name="connsiteX6" fmla="*/ 518514 w 720292"/>
              <a:gd name="connsiteY6" fmla="*/ 703774 h 867282"/>
              <a:gd name="connsiteX7" fmla="*/ 565953 w 720292"/>
              <a:gd name="connsiteY7" fmla="*/ 618809 h 867282"/>
              <a:gd name="connsiteX8" fmla="*/ 537016 w 720292"/>
              <a:gd name="connsiteY8" fmla="*/ 556287 h 867282"/>
              <a:gd name="connsiteX9" fmla="*/ 460631 w 720292"/>
              <a:gd name="connsiteY9" fmla="*/ 522618 h 867282"/>
              <a:gd name="connsiteX10" fmla="*/ 355328 w 720292"/>
              <a:gd name="connsiteY10" fmla="*/ 502574 h 867282"/>
              <a:gd name="connsiteX11" fmla="*/ 239561 w 720292"/>
              <a:gd name="connsiteY11" fmla="*/ 480131 h 867282"/>
              <a:gd name="connsiteX12" fmla="*/ 133450 w 720292"/>
              <a:gd name="connsiteY12" fmla="*/ 441664 h 867282"/>
              <a:gd name="connsiteX13" fmla="*/ 56276 w 720292"/>
              <a:gd name="connsiteY13" fmla="*/ 372723 h 867282"/>
              <a:gd name="connsiteX14" fmla="*/ 27329 w 720292"/>
              <a:gd name="connsiteY14" fmla="*/ 254895 h 867282"/>
              <a:gd name="connsiteX15" fmla="*/ 70744 w 720292"/>
              <a:gd name="connsiteY15" fmla="*/ 120236 h 867282"/>
              <a:gd name="connsiteX16" fmla="*/ 193750 w 720292"/>
              <a:gd name="connsiteY16" fmla="*/ 31260 h 867282"/>
              <a:gd name="connsiteX17" fmla="*/ 382657 w 720292"/>
              <a:gd name="connsiteY17" fmla="*/ 0 h 867282"/>
              <a:gd name="connsiteX18" fmla="*/ 552283 w 720292"/>
              <a:gd name="connsiteY18" fmla="*/ 20034 h 867282"/>
              <a:gd name="connsiteX19" fmla="*/ 692963 w 720292"/>
              <a:gd name="connsiteY19" fmla="*/ 76952 h 867282"/>
              <a:gd name="connsiteX20" fmla="*/ 627042 w 720292"/>
              <a:gd name="connsiteY20" fmla="*/ 198783 h 867282"/>
              <a:gd name="connsiteX21" fmla="*/ 506462 w 720292"/>
              <a:gd name="connsiteY21" fmla="*/ 145884 h 867282"/>
              <a:gd name="connsiteX22" fmla="*/ 381050 w 720292"/>
              <a:gd name="connsiteY22" fmla="*/ 131453 h 867282"/>
              <a:gd name="connsiteX23" fmla="*/ 229916 w 720292"/>
              <a:gd name="connsiteY23" fmla="*/ 164317 h 867282"/>
              <a:gd name="connsiteX24" fmla="*/ 180071 w 720292"/>
              <a:gd name="connsiteY24" fmla="*/ 248485 h 867282"/>
              <a:gd name="connsiteX25" fmla="*/ 209816 w 720292"/>
              <a:gd name="connsiteY25" fmla="*/ 315009 h 867282"/>
              <a:gd name="connsiteX26" fmla="*/ 286991 w 720292"/>
              <a:gd name="connsiteY26" fmla="*/ 351086 h 867282"/>
              <a:gd name="connsiteX27" fmla="*/ 392313 w 720292"/>
              <a:gd name="connsiteY27" fmla="*/ 372723 h 867282"/>
              <a:gd name="connsiteX28" fmla="*/ 508070 w 720292"/>
              <a:gd name="connsiteY28" fmla="*/ 395166 h 867282"/>
              <a:gd name="connsiteX29" fmla="*/ 613382 w 720292"/>
              <a:gd name="connsiteY29" fmla="*/ 432846 h 867282"/>
              <a:gd name="connsiteX30" fmla="*/ 690547 w 720292"/>
              <a:gd name="connsiteY30" fmla="*/ 500175 h 867282"/>
              <a:gd name="connsiteX31" fmla="*/ 720292 w 720292"/>
              <a:gd name="connsiteY31" fmla="*/ 615596 h 867282"/>
              <a:gd name="connsiteX32" fmla="*/ 675279 w 720292"/>
              <a:gd name="connsiteY32" fmla="*/ 748656 h 867282"/>
              <a:gd name="connsiteX33" fmla="*/ 548260 w 720292"/>
              <a:gd name="connsiteY33" fmla="*/ 836021 h 867282"/>
              <a:gd name="connsiteX34" fmla="*/ 352113 w 720292"/>
              <a:gd name="connsiteY34" fmla="*/ 867283 h 867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0292" h="867282">
                <a:moveTo>
                  <a:pt x="352113" y="867283"/>
                </a:moveTo>
                <a:cubicBezTo>
                  <a:pt x="281369" y="867283"/>
                  <a:pt x="214087" y="857674"/>
                  <a:pt x="150335" y="838430"/>
                </a:cubicBezTo>
                <a:cubicBezTo>
                  <a:pt x="86544" y="819195"/>
                  <a:pt x="36423" y="795691"/>
                  <a:pt x="0" y="767901"/>
                </a:cubicBezTo>
                <a:lnTo>
                  <a:pt x="64314" y="646059"/>
                </a:lnTo>
                <a:cubicBezTo>
                  <a:pt x="100737" y="670653"/>
                  <a:pt x="145759" y="691491"/>
                  <a:pt x="199362" y="708583"/>
                </a:cubicBezTo>
                <a:cubicBezTo>
                  <a:pt x="252955" y="725693"/>
                  <a:pt x="307614" y="734230"/>
                  <a:pt x="363366" y="734230"/>
                </a:cubicBezTo>
                <a:cubicBezTo>
                  <a:pt x="435157" y="734230"/>
                  <a:pt x="486885" y="724090"/>
                  <a:pt x="518514" y="703774"/>
                </a:cubicBezTo>
                <a:cubicBezTo>
                  <a:pt x="550115" y="683476"/>
                  <a:pt x="565953" y="655155"/>
                  <a:pt x="565953" y="618809"/>
                </a:cubicBezTo>
                <a:cubicBezTo>
                  <a:pt x="565953" y="592105"/>
                  <a:pt x="556298" y="571264"/>
                  <a:pt x="537016" y="556287"/>
                </a:cubicBezTo>
                <a:cubicBezTo>
                  <a:pt x="517715" y="541328"/>
                  <a:pt x="492231" y="530112"/>
                  <a:pt x="460631" y="522618"/>
                </a:cubicBezTo>
                <a:cubicBezTo>
                  <a:pt x="429012" y="515152"/>
                  <a:pt x="393920" y="508465"/>
                  <a:pt x="355328" y="502574"/>
                </a:cubicBezTo>
                <a:cubicBezTo>
                  <a:pt x="316736" y="496720"/>
                  <a:pt x="278154" y="489227"/>
                  <a:pt x="239561" y="480131"/>
                </a:cubicBezTo>
                <a:cubicBezTo>
                  <a:pt x="200969" y="471063"/>
                  <a:pt x="165612" y="458243"/>
                  <a:pt x="133450" y="441664"/>
                </a:cubicBezTo>
                <a:cubicBezTo>
                  <a:pt x="101298" y="425103"/>
                  <a:pt x="75567" y="402131"/>
                  <a:pt x="56276" y="372723"/>
                </a:cubicBezTo>
                <a:cubicBezTo>
                  <a:pt x="36984" y="343343"/>
                  <a:pt x="27329" y="304070"/>
                  <a:pt x="27329" y="254895"/>
                </a:cubicBezTo>
                <a:cubicBezTo>
                  <a:pt x="27329" y="203599"/>
                  <a:pt x="41807" y="158704"/>
                  <a:pt x="70744" y="120236"/>
                </a:cubicBezTo>
                <a:cubicBezTo>
                  <a:pt x="99691" y="81760"/>
                  <a:pt x="140680" y="52101"/>
                  <a:pt x="193750" y="31260"/>
                </a:cubicBezTo>
                <a:cubicBezTo>
                  <a:pt x="246801" y="10420"/>
                  <a:pt x="309754" y="0"/>
                  <a:pt x="382657" y="0"/>
                </a:cubicBezTo>
                <a:cubicBezTo>
                  <a:pt x="438372" y="0"/>
                  <a:pt x="494933" y="6687"/>
                  <a:pt x="552283" y="20034"/>
                </a:cubicBezTo>
                <a:cubicBezTo>
                  <a:pt x="609605" y="33409"/>
                  <a:pt x="656511" y="52379"/>
                  <a:pt x="692963" y="76952"/>
                </a:cubicBezTo>
                <a:lnTo>
                  <a:pt x="627042" y="198783"/>
                </a:lnTo>
                <a:cubicBezTo>
                  <a:pt x="588459" y="173135"/>
                  <a:pt x="548260" y="155499"/>
                  <a:pt x="506462" y="145884"/>
                </a:cubicBezTo>
                <a:cubicBezTo>
                  <a:pt x="464655" y="136261"/>
                  <a:pt x="422857" y="131453"/>
                  <a:pt x="381050" y="131453"/>
                </a:cubicBezTo>
                <a:cubicBezTo>
                  <a:pt x="313521" y="131453"/>
                  <a:pt x="263133" y="142430"/>
                  <a:pt x="229916" y="164317"/>
                </a:cubicBezTo>
                <a:cubicBezTo>
                  <a:pt x="196679" y="186241"/>
                  <a:pt x="180071" y="214287"/>
                  <a:pt x="180071" y="248485"/>
                </a:cubicBezTo>
                <a:cubicBezTo>
                  <a:pt x="180071" y="277338"/>
                  <a:pt x="189973" y="299530"/>
                  <a:pt x="209816" y="315009"/>
                </a:cubicBezTo>
                <a:cubicBezTo>
                  <a:pt x="229640" y="330513"/>
                  <a:pt x="255362" y="342546"/>
                  <a:pt x="286991" y="351086"/>
                </a:cubicBezTo>
                <a:cubicBezTo>
                  <a:pt x="318601" y="359654"/>
                  <a:pt x="353720" y="366860"/>
                  <a:pt x="392313" y="372723"/>
                </a:cubicBezTo>
                <a:cubicBezTo>
                  <a:pt x="430885" y="378614"/>
                  <a:pt x="469478" y="386098"/>
                  <a:pt x="508070" y="395166"/>
                </a:cubicBezTo>
                <a:cubicBezTo>
                  <a:pt x="546652" y="404262"/>
                  <a:pt x="581753" y="416813"/>
                  <a:pt x="613382" y="432846"/>
                </a:cubicBezTo>
                <a:cubicBezTo>
                  <a:pt x="644982" y="448870"/>
                  <a:pt x="670704" y="471313"/>
                  <a:pt x="690547" y="500175"/>
                </a:cubicBezTo>
                <a:cubicBezTo>
                  <a:pt x="710371" y="529028"/>
                  <a:pt x="720292" y="567505"/>
                  <a:pt x="720292" y="615596"/>
                </a:cubicBezTo>
                <a:cubicBezTo>
                  <a:pt x="720292" y="666897"/>
                  <a:pt x="705272" y="711257"/>
                  <a:pt x="675279" y="748656"/>
                </a:cubicBezTo>
                <a:cubicBezTo>
                  <a:pt x="645249" y="786083"/>
                  <a:pt x="602928" y="815182"/>
                  <a:pt x="548260" y="836021"/>
                </a:cubicBezTo>
                <a:cubicBezTo>
                  <a:pt x="493592" y="856868"/>
                  <a:pt x="428203" y="867283"/>
                  <a:pt x="352113" y="867283"/>
                </a:cubicBezTo>
                <a:close/>
              </a:path>
            </a:pathLst>
          </a:custGeom>
          <a:solidFill>
            <a:schemeClr val="bg2"/>
          </a:solidFill>
          <a:ln w="9506" cap="flat">
            <a:noFill/>
            <a:prstDash val="solid"/>
            <a:miter/>
          </a:ln>
        </p:spPr>
        <p:txBody>
          <a:bodyPr rtlCol="0" anchor="ctr"/>
          <a:lstStyle/>
          <a:p>
            <a:endParaRPr lang="en-US">
              <a:solidFill>
                <a:schemeClr val="bg2"/>
              </a:solidFill>
              <a:latin typeface="Montserrat" pitchFamily="2" charset="77"/>
            </a:endParaRPr>
          </a:p>
        </p:txBody>
      </p:sp>
      <p:sp>
        <p:nvSpPr>
          <p:cNvPr id="715" name="Freeform 714"/>
          <p:cNvSpPr/>
          <p:nvPr/>
        </p:nvSpPr>
        <p:spPr>
          <a:xfrm>
            <a:off x="3855828" y="12833435"/>
            <a:ext cx="451508" cy="543647"/>
          </a:xfrm>
          <a:custGeom>
            <a:avLst/>
            <a:gdLst>
              <a:gd name="connsiteX0" fmla="*/ 352113 w 720292"/>
              <a:gd name="connsiteY0" fmla="*/ 867283 h 867282"/>
              <a:gd name="connsiteX1" fmla="*/ 150335 w 720292"/>
              <a:gd name="connsiteY1" fmla="*/ 838430 h 867282"/>
              <a:gd name="connsiteX2" fmla="*/ 0 w 720292"/>
              <a:gd name="connsiteY2" fmla="*/ 767901 h 867282"/>
              <a:gd name="connsiteX3" fmla="*/ 64314 w 720292"/>
              <a:gd name="connsiteY3" fmla="*/ 646059 h 867282"/>
              <a:gd name="connsiteX4" fmla="*/ 199362 w 720292"/>
              <a:gd name="connsiteY4" fmla="*/ 708583 h 867282"/>
              <a:gd name="connsiteX5" fmla="*/ 363357 w 720292"/>
              <a:gd name="connsiteY5" fmla="*/ 734230 h 867282"/>
              <a:gd name="connsiteX6" fmla="*/ 518514 w 720292"/>
              <a:gd name="connsiteY6" fmla="*/ 703774 h 867282"/>
              <a:gd name="connsiteX7" fmla="*/ 565943 w 720292"/>
              <a:gd name="connsiteY7" fmla="*/ 618809 h 867282"/>
              <a:gd name="connsiteX8" fmla="*/ 537006 w 720292"/>
              <a:gd name="connsiteY8" fmla="*/ 556287 h 867282"/>
              <a:gd name="connsiteX9" fmla="*/ 460631 w 720292"/>
              <a:gd name="connsiteY9" fmla="*/ 522618 h 867282"/>
              <a:gd name="connsiteX10" fmla="*/ 355328 w 720292"/>
              <a:gd name="connsiteY10" fmla="*/ 502574 h 867282"/>
              <a:gd name="connsiteX11" fmla="*/ 239561 w 720292"/>
              <a:gd name="connsiteY11" fmla="*/ 480131 h 867282"/>
              <a:gd name="connsiteX12" fmla="*/ 133441 w 720292"/>
              <a:gd name="connsiteY12" fmla="*/ 441664 h 867282"/>
              <a:gd name="connsiteX13" fmla="*/ 56276 w 720292"/>
              <a:gd name="connsiteY13" fmla="*/ 372723 h 867282"/>
              <a:gd name="connsiteX14" fmla="*/ 27329 w 720292"/>
              <a:gd name="connsiteY14" fmla="*/ 254895 h 867282"/>
              <a:gd name="connsiteX15" fmla="*/ 70744 w 720292"/>
              <a:gd name="connsiteY15" fmla="*/ 120236 h 867282"/>
              <a:gd name="connsiteX16" fmla="*/ 193740 w 720292"/>
              <a:gd name="connsiteY16" fmla="*/ 31260 h 867282"/>
              <a:gd name="connsiteX17" fmla="*/ 382657 w 720292"/>
              <a:gd name="connsiteY17" fmla="*/ 0 h 867282"/>
              <a:gd name="connsiteX18" fmla="*/ 552283 w 720292"/>
              <a:gd name="connsiteY18" fmla="*/ 20034 h 867282"/>
              <a:gd name="connsiteX19" fmla="*/ 692963 w 720292"/>
              <a:gd name="connsiteY19" fmla="*/ 76952 h 867282"/>
              <a:gd name="connsiteX20" fmla="*/ 627042 w 720292"/>
              <a:gd name="connsiteY20" fmla="*/ 198783 h 867282"/>
              <a:gd name="connsiteX21" fmla="*/ 506452 w 720292"/>
              <a:gd name="connsiteY21" fmla="*/ 145884 h 867282"/>
              <a:gd name="connsiteX22" fmla="*/ 381050 w 720292"/>
              <a:gd name="connsiteY22" fmla="*/ 131453 h 867282"/>
              <a:gd name="connsiteX23" fmla="*/ 229916 w 720292"/>
              <a:gd name="connsiteY23" fmla="*/ 164317 h 867282"/>
              <a:gd name="connsiteX24" fmla="*/ 180071 w 720292"/>
              <a:gd name="connsiteY24" fmla="*/ 248485 h 867282"/>
              <a:gd name="connsiteX25" fmla="*/ 209816 w 720292"/>
              <a:gd name="connsiteY25" fmla="*/ 315009 h 867282"/>
              <a:gd name="connsiteX26" fmla="*/ 286990 w 720292"/>
              <a:gd name="connsiteY26" fmla="*/ 351086 h 867282"/>
              <a:gd name="connsiteX27" fmla="*/ 392303 w 720292"/>
              <a:gd name="connsiteY27" fmla="*/ 372723 h 867282"/>
              <a:gd name="connsiteX28" fmla="*/ 508060 w 720292"/>
              <a:gd name="connsiteY28" fmla="*/ 395166 h 867282"/>
              <a:gd name="connsiteX29" fmla="*/ 613382 w 720292"/>
              <a:gd name="connsiteY29" fmla="*/ 432846 h 867282"/>
              <a:gd name="connsiteX30" fmla="*/ 690547 w 720292"/>
              <a:gd name="connsiteY30" fmla="*/ 500175 h 867282"/>
              <a:gd name="connsiteX31" fmla="*/ 720292 w 720292"/>
              <a:gd name="connsiteY31" fmla="*/ 615596 h 867282"/>
              <a:gd name="connsiteX32" fmla="*/ 675270 w 720292"/>
              <a:gd name="connsiteY32" fmla="*/ 748656 h 867282"/>
              <a:gd name="connsiteX33" fmla="*/ 548260 w 720292"/>
              <a:gd name="connsiteY33" fmla="*/ 836021 h 867282"/>
              <a:gd name="connsiteX34" fmla="*/ 352113 w 720292"/>
              <a:gd name="connsiteY34" fmla="*/ 867283 h 867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0292" h="867282">
                <a:moveTo>
                  <a:pt x="352113" y="867283"/>
                </a:moveTo>
                <a:cubicBezTo>
                  <a:pt x="281359" y="867283"/>
                  <a:pt x="214087" y="857674"/>
                  <a:pt x="150335" y="838430"/>
                </a:cubicBezTo>
                <a:cubicBezTo>
                  <a:pt x="86544" y="819195"/>
                  <a:pt x="36423" y="795691"/>
                  <a:pt x="0" y="767901"/>
                </a:cubicBezTo>
                <a:lnTo>
                  <a:pt x="64314" y="646059"/>
                </a:lnTo>
                <a:cubicBezTo>
                  <a:pt x="100737" y="670653"/>
                  <a:pt x="145750" y="691491"/>
                  <a:pt x="199362" y="708583"/>
                </a:cubicBezTo>
                <a:cubicBezTo>
                  <a:pt x="252955" y="725693"/>
                  <a:pt x="307613" y="734230"/>
                  <a:pt x="363357" y="734230"/>
                </a:cubicBezTo>
                <a:cubicBezTo>
                  <a:pt x="435157" y="734230"/>
                  <a:pt x="486885" y="724090"/>
                  <a:pt x="518514" y="703774"/>
                </a:cubicBezTo>
                <a:cubicBezTo>
                  <a:pt x="550115" y="683476"/>
                  <a:pt x="565943" y="655155"/>
                  <a:pt x="565943" y="618809"/>
                </a:cubicBezTo>
                <a:cubicBezTo>
                  <a:pt x="565943" y="592105"/>
                  <a:pt x="556298" y="571264"/>
                  <a:pt x="537006" y="556287"/>
                </a:cubicBezTo>
                <a:cubicBezTo>
                  <a:pt x="517715" y="541328"/>
                  <a:pt x="492231" y="530112"/>
                  <a:pt x="460631" y="522618"/>
                </a:cubicBezTo>
                <a:cubicBezTo>
                  <a:pt x="429011" y="515152"/>
                  <a:pt x="393911" y="508465"/>
                  <a:pt x="355328" y="502574"/>
                </a:cubicBezTo>
                <a:cubicBezTo>
                  <a:pt x="316736" y="496720"/>
                  <a:pt x="278144" y="489227"/>
                  <a:pt x="239561" y="480131"/>
                </a:cubicBezTo>
                <a:cubicBezTo>
                  <a:pt x="200969" y="471063"/>
                  <a:pt x="165602" y="458243"/>
                  <a:pt x="133441" y="441664"/>
                </a:cubicBezTo>
                <a:cubicBezTo>
                  <a:pt x="101298" y="425103"/>
                  <a:pt x="75567" y="402131"/>
                  <a:pt x="56276" y="372723"/>
                </a:cubicBezTo>
                <a:cubicBezTo>
                  <a:pt x="36984" y="343343"/>
                  <a:pt x="27329" y="304070"/>
                  <a:pt x="27329" y="254895"/>
                </a:cubicBezTo>
                <a:cubicBezTo>
                  <a:pt x="27329" y="203599"/>
                  <a:pt x="41807" y="158704"/>
                  <a:pt x="70744" y="120236"/>
                </a:cubicBezTo>
                <a:cubicBezTo>
                  <a:pt x="99690" y="81760"/>
                  <a:pt x="140680" y="52101"/>
                  <a:pt x="193740" y="31260"/>
                </a:cubicBezTo>
                <a:cubicBezTo>
                  <a:pt x="246791" y="10420"/>
                  <a:pt x="309754" y="0"/>
                  <a:pt x="382657" y="0"/>
                </a:cubicBezTo>
                <a:cubicBezTo>
                  <a:pt x="438372" y="0"/>
                  <a:pt x="494923" y="6687"/>
                  <a:pt x="552283" y="20034"/>
                </a:cubicBezTo>
                <a:cubicBezTo>
                  <a:pt x="609605" y="33409"/>
                  <a:pt x="656511" y="52379"/>
                  <a:pt x="692963" y="76952"/>
                </a:cubicBezTo>
                <a:lnTo>
                  <a:pt x="627042" y="198783"/>
                </a:lnTo>
                <a:cubicBezTo>
                  <a:pt x="588450" y="173135"/>
                  <a:pt x="548260" y="155499"/>
                  <a:pt x="506452" y="145884"/>
                </a:cubicBezTo>
                <a:cubicBezTo>
                  <a:pt x="464655" y="136261"/>
                  <a:pt x="422847" y="131453"/>
                  <a:pt x="381050" y="131453"/>
                </a:cubicBezTo>
                <a:cubicBezTo>
                  <a:pt x="313521" y="131453"/>
                  <a:pt x="263124" y="142430"/>
                  <a:pt x="229916" y="164317"/>
                </a:cubicBezTo>
                <a:cubicBezTo>
                  <a:pt x="196679" y="186241"/>
                  <a:pt x="180071" y="214287"/>
                  <a:pt x="180071" y="248485"/>
                </a:cubicBezTo>
                <a:cubicBezTo>
                  <a:pt x="180071" y="277338"/>
                  <a:pt x="189973" y="299530"/>
                  <a:pt x="209816" y="315009"/>
                </a:cubicBezTo>
                <a:cubicBezTo>
                  <a:pt x="229640" y="330513"/>
                  <a:pt x="255362" y="342546"/>
                  <a:pt x="286990" y="351086"/>
                </a:cubicBezTo>
                <a:cubicBezTo>
                  <a:pt x="318591" y="359654"/>
                  <a:pt x="353720" y="366860"/>
                  <a:pt x="392303" y="372723"/>
                </a:cubicBezTo>
                <a:cubicBezTo>
                  <a:pt x="430885" y="378614"/>
                  <a:pt x="469478" y="386098"/>
                  <a:pt x="508060" y="395166"/>
                </a:cubicBezTo>
                <a:cubicBezTo>
                  <a:pt x="546652" y="404262"/>
                  <a:pt x="581743" y="416813"/>
                  <a:pt x="613382" y="432846"/>
                </a:cubicBezTo>
                <a:cubicBezTo>
                  <a:pt x="644982" y="448870"/>
                  <a:pt x="670704" y="471313"/>
                  <a:pt x="690547" y="500175"/>
                </a:cubicBezTo>
                <a:cubicBezTo>
                  <a:pt x="710371" y="529028"/>
                  <a:pt x="720292" y="567505"/>
                  <a:pt x="720292" y="615596"/>
                </a:cubicBezTo>
                <a:cubicBezTo>
                  <a:pt x="720292" y="666897"/>
                  <a:pt x="705272" y="711257"/>
                  <a:pt x="675270" y="748656"/>
                </a:cubicBezTo>
                <a:cubicBezTo>
                  <a:pt x="645249" y="786083"/>
                  <a:pt x="602928" y="815182"/>
                  <a:pt x="548260" y="836021"/>
                </a:cubicBezTo>
                <a:cubicBezTo>
                  <a:pt x="493591" y="856868"/>
                  <a:pt x="428203" y="867283"/>
                  <a:pt x="352113" y="867283"/>
                </a:cubicBezTo>
                <a:close/>
              </a:path>
            </a:pathLst>
          </a:custGeom>
          <a:solidFill>
            <a:schemeClr val="bg2"/>
          </a:solidFill>
          <a:ln w="9506" cap="flat">
            <a:noFill/>
            <a:prstDash val="solid"/>
            <a:miter/>
          </a:ln>
        </p:spPr>
        <p:txBody>
          <a:bodyPr rtlCol="0" anchor="ctr"/>
          <a:lstStyle/>
          <a:p>
            <a:endParaRPr lang="en-US">
              <a:solidFill>
                <a:schemeClr val="bg2"/>
              </a:solidFill>
              <a:latin typeface="Montserrat" pitchFamily="2" charset="77"/>
            </a:endParaRPr>
          </a:p>
        </p:txBody>
      </p:sp>
      <p:pic>
        <p:nvPicPr>
          <p:cNvPr id="9" name="Picture 8" descr="A picture containing clothing, text, person, screenshot&#10;&#10;Description automatically generated"/>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a:xfrm>
            <a:off x="15940251" y="4363095"/>
            <a:ext cx="7322637" cy="732263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p:cNvPicPr>
            <a:picLocks noChangeAspect="1"/>
          </p:cNvPicPr>
          <p:nvPr/>
        </p:nvPicPr>
        <p:blipFill>
          <a:blip r:embed="rId1"/>
          <a:stretch>
            <a:fillRect/>
          </a:stretch>
        </p:blipFill>
        <p:spPr>
          <a:xfrm>
            <a:off x="6475445" y="2128592"/>
            <a:ext cx="10639192" cy="8806886"/>
          </a:xfrm>
          <a:prstGeom prst="rect">
            <a:avLst/>
          </a:prstGeom>
        </p:spPr>
      </p:pic>
      <p:sp>
        <p:nvSpPr>
          <p:cNvPr id="6" name="TextBox 5"/>
          <p:cNvSpPr txBox="1"/>
          <p:nvPr/>
        </p:nvSpPr>
        <p:spPr>
          <a:xfrm>
            <a:off x="11212315" y="11455871"/>
            <a:ext cx="7934102" cy="1569660"/>
          </a:xfrm>
          <a:prstGeom prst="rect">
            <a:avLst/>
          </a:prstGeom>
          <a:noFill/>
        </p:spPr>
        <p:txBody>
          <a:bodyPr wrap="square" rtlCol="0" anchor="b">
            <a:spAutoFit/>
          </a:bodyPr>
          <a:lstStyle>
            <a:defPPr>
              <a:defRPr lang="en-US"/>
            </a:defPPr>
            <a:lvl1pPr algn="r">
              <a:defRPr sz="7350" b="1">
                <a:solidFill>
                  <a:schemeClr val="tx2"/>
                </a:solidFill>
                <a:latin typeface="Montserrat" pitchFamily="2" charset="77"/>
                <a:ea typeface="Arimo" panose="020B0604020202020204" pitchFamily="34" charset="0"/>
                <a:cs typeface="Arimo" panose="020B0604020202020204" pitchFamily="34" charset="0"/>
              </a:defRPr>
            </a:lvl1pPr>
          </a:lstStyle>
          <a:p>
            <a:pPr algn="l"/>
            <a:r>
              <a:rPr lang="en-US" sz="3200" b="0" dirty="0">
                <a:solidFill>
                  <a:schemeClr val="bg1">
                    <a:lumMod val="50000"/>
                  </a:schemeClr>
                </a:solidFill>
              </a:rPr>
              <a:t>Liên </a:t>
            </a:r>
            <a:r>
              <a:rPr lang="en-US" sz="3200" b="0" dirty="0" err="1">
                <a:solidFill>
                  <a:schemeClr val="bg1">
                    <a:lumMod val="50000"/>
                  </a:schemeClr>
                </a:solidFill>
              </a:rPr>
              <a:t>hệ</a:t>
            </a:r>
            <a:r>
              <a:rPr lang="en-US" sz="3200" b="0" dirty="0">
                <a:solidFill>
                  <a:schemeClr val="bg1">
                    <a:lumMod val="50000"/>
                  </a:schemeClr>
                </a:solidFill>
              </a:rPr>
              <a:t> </a:t>
            </a:r>
            <a:r>
              <a:rPr lang="en-US" sz="3200" b="0" dirty="0" err="1">
                <a:solidFill>
                  <a:schemeClr val="bg1">
                    <a:lumMod val="50000"/>
                  </a:schemeClr>
                </a:solidFill>
              </a:rPr>
              <a:t>với</a:t>
            </a:r>
            <a:r>
              <a:rPr lang="en-US" sz="3200" b="0" dirty="0">
                <a:solidFill>
                  <a:schemeClr val="bg1">
                    <a:lumMod val="50000"/>
                  </a:schemeClr>
                </a:solidFill>
              </a:rPr>
              <a:t> </a:t>
            </a:r>
            <a:r>
              <a:rPr lang="en-US" sz="3200" b="0" dirty="0" err="1">
                <a:solidFill>
                  <a:schemeClr val="bg1">
                    <a:lumMod val="50000"/>
                  </a:schemeClr>
                </a:solidFill>
              </a:rPr>
              <a:t>chúng</a:t>
            </a:r>
            <a:r>
              <a:rPr lang="en-US" sz="3200" b="0" dirty="0">
                <a:solidFill>
                  <a:schemeClr val="bg1">
                    <a:lumMod val="50000"/>
                  </a:schemeClr>
                </a:solidFill>
              </a:rPr>
              <a:t> </a:t>
            </a:r>
            <a:r>
              <a:rPr lang="en-US" sz="3200" b="0" dirty="0" err="1">
                <a:solidFill>
                  <a:schemeClr val="bg1">
                    <a:lumMod val="50000"/>
                  </a:schemeClr>
                </a:solidFill>
              </a:rPr>
              <a:t>tôi</a:t>
            </a:r>
            <a:r>
              <a:rPr lang="en-US" sz="3200" b="0" dirty="0">
                <a:solidFill>
                  <a:schemeClr val="bg1">
                    <a:lumMod val="50000"/>
                  </a:schemeClr>
                </a:solidFill>
              </a:rPr>
              <a:t> qua:</a:t>
            </a:r>
            <a:endParaRPr lang="en-US" sz="3200" b="0" dirty="0">
              <a:solidFill>
                <a:schemeClr val="bg1">
                  <a:lumMod val="50000"/>
                </a:schemeClr>
              </a:solidFill>
            </a:endParaRPr>
          </a:p>
          <a:p>
            <a:pPr algn="l"/>
            <a:r>
              <a:rPr lang="en-US" sz="3200" b="0" dirty="0">
                <a:solidFill>
                  <a:schemeClr val="bg1">
                    <a:lumMod val="50000"/>
                  </a:schemeClr>
                </a:solidFill>
              </a:rPr>
              <a:t>0399193783</a:t>
            </a:r>
            <a:endParaRPr lang="en-US" sz="3200" b="0" dirty="0">
              <a:solidFill>
                <a:schemeClr val="bg1">
                  <a:lumMod val="50000"/>
                </a:schemeClr>
              </a:solidFill>
            </a:endParaRPr>
          </a:p>
          <a:p>
            <a:pPr algn="l"/>
            <a:r>
              <a:rPr lang="en-US" sz="3200" b="0" dirty="0">
                <a:solidFill>
                  <a:schemeClr val="bg1">
                    <a:lumMod val="50000"/>
                  </a:schemeClr>
                </a:solidFill>
              </a:rPr>
              <a:t>123456@gmail.com</a:t>
            </a:r>
            <a:endParaRPr lang="en-US" sz="3200" b="0" dirty="0">
              <a:solidFill>
                <a:schemeClr val="bg1">
                  <a:lumMod val="50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24000">
              <a:schemeClr val="bg2">
                <a:lumMod val="1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4" name="TextBox 3"/>
          <p:cNvSpPr txBox="1"/>
          <p:nvPr/>
        </p:nvSpPr>
        <p:spPr>
          <a:xfrm>
            <a:off x="6917027" y="5150499"/>
            <a:ext cx="10549879" cy="1107996"/>
          </a:xfrm>
          <a:prstGeom prst="rect">
            <a:avLst/>
          </a:prstGeom>
          <a:noFill/>
        </p:spPr>
        <p:txBody>
          <a:bodyPr wrap="square" rtlCol="0">
            <a:spAutoFit/>
          </a:bodyPr>
          <a:lstStyle/>
          <a:p>
            <a:r>
              <a:rPr lang="en-US" sz="6600" dirty="0">
                <a:gradFill>
                  <a:gsLst>
                    <a:gs pos="56000">
                      <a:srgbClr val="FF0000"/>
                    </a:gs>
                    <a:gs pos="100000">
                      <a:schemeClr val="accent2">
                        <a:lumMod val="40000"/>
                        <a:lumOff val="60000"/>
                      </a:schemeClr>
                    </a:gs>
                  </a:gsLst>
                  <a:lin ang="5400000" scaled="1"/>
                </a:gradFill>
                <a:latin typeface="Rockwell Extra Bold" panose="02060903040505020403" pitchFamily="18" charset="0"/>
              </a:rPr>
              <a:t>THÀNH VIÊN NHÓM 6</a:t>
            </a:r>
            <a:endParaRPr lang="en-US" sz="6600" dirty="0">
              <a:gradFill>
                <a:gsLst>
                  <a:gs pos="56000">
                    <a:srgbClr val="FF0000"/>
                  </a:gs>
                  <a:gs pos="100000">
                    <a:schemeClr val="accent2">
                      <a:lumMod val="40000"/>
                      <a:lumOff val="60000"/>
                    </a:schemeClr>
                  </a:gs>
                </a:gsLst>
                <a:lin ang="5400000" scaled="1"/>
              </a:gradFill>
              <a:latin typeface="Rockwell Extra Bold" panose="02060903040505020403" pitchFamily="18" charset="0"/>
            </a:endParaRPr>
          </a:p>
        </p:txBody>
      </p:sp>
      <p:sp>
        <p:nvSpPr>
          <p:cNvPr id="11" name="Oval 10"/>
          <p:cNvSpPr/>
          <p:nvPr/>
        </p:nvSpPr>
        <p:spPr>
          <a:xfrm>
            <a:off x="15320865" y="10213120"/>
            <a:ext cx="2500604" cy="914400"/>
          </a:xfrm>
          <a:prstGeom prst="ellipse">
            <a:avLst/>
          </a:prstGeom>
          <a:solidFill>
            <a:srgbClr val="572C7F"/>
          </a:solidFill>
          <a:ln>
            <a:gradFill>
              <a:gsLst>
                <a:gs pos="100000">
                  <a:schemeClr val="accent2">
                    <a:lumMod val="60000"/>
                    <a:lumOff val="40000"/>
                  </a:schemeClr>
                </a:gs>
                <a:gs pos="26000">
                  <a:srgbClr val="FF0000"/>
                </a:gs>
              </a:gsLst>
              <a:lin ang="5400000" scaled="1"/>
            </a:gradFill>
          </a:ln>
          <a:effectLst>
            <a:outerShdw blurRad="317500" dist="330200" dir="5400000" sx="74000" sy="7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START!!!</a:t>
            </a:r>
            <a:endParaRPr lang="en-US" sz="3600" dirty="0">
              <a:solidFill>
                <a:schemeClr val="bg1"/>
              </a:solidFill>
            </a:endParaRPr>
          </a:p>
        </p:txBody>
      </p:sp>
      <p:sp>
        <p:nvSpPr>
          <p:cNvPr id="20" name="Arc 19"/>
          <p:cNvSpPr/>
          <p:nvPr/>
        </p:nvSpPr>
        <p:spPr>
          <a:xfrm rot="16704271">
            <a:off x="2761860" y="1536824"/>
            <a:ext cx="1212979" cy="1236497"/>
          </a:xfrm>
          <a:prstGeom prst="arc">
            <a:avLst>
              <a:gd name="adj1" fmla="val 16200000"/>
              <a:gd name="adj2" fmla="val 14842804"/>
            </a:avLst>
          </a:prstGeom>
          <a:noFill/>
          <a:ln w="133350" cap="rnd">
            <a:solidFill>
              <a:schemeClr val="accent2">
                <a:lumMod val="75000"/>
              </a:schemeClr>
            </a:solidFill>
          </a:ln>
          <a:effectLst>
            <a:outerShdw blurRad="279400" dist="254000" dir="5400000" algn="t" rotWithShape="0">
              <a:schemeClr val="accent2">
                <a:lumMod val="40000"/>
                <a:lumOff val="60000"/>
                <a:alpha val="6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p:cNvSpPr/>
          <p:nvPr/>
        </p:nvSpPr>
        <p:spPr>
          <a:xfrm rot="10491548">
            <a:off x="10584023" y="11563739"/>
            <a:ext cx="1399528" cy="1264106"/>
          </a:xfrm>
          <a:prstGeom prst="arc">
            <a:avLst>
              <a:gd name="adj1" fmla="val 16200000"/>
              <a:gd name="adj2" fmla="val 14842804"/>
            </a:avLst>
          </a:prstGeom>
          <a:noFill/>
          <a:ln w="133350" cap="rnd">
            <a:solidFill>
              <a:srgbClr val="FFFF00"/>
            </a:solidFill>
          </a:ln>
          <a:effectLst>
            <a:outerShdw blurRad="279400" dist="254000" dir="5400000" algn="t" rotWithShape="0">
              <a:schemeClr val="accent1">
                <a:lumMod val="60000"/>
                <a:lumOff val="40000"/>
                <a:alpha val="6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p:cNvSpPr/>
          <p:nvPr/>
        </p:nvSpPr>
        <p:spPr>
          <a:xfrm rot="14164991">
            <a:off x="21513089" y="8528180"/>
            <a:ext cx="1231768" cy="1091382"/>
          </a:xfrm>
          <a:prstGeom prst="arc">
            <a:avLst>
              <a:gd name="adj1" fmla="val 16200000"/>
              <a:gd name="adj2" fmla="val 14842804"/>
            </a:avLst>
          </a:prstGeom>
          <a:noFill/>
          <a:ln w="133350" cap="rnd"/>
          <a:effectLst>
            <a:outerShdw blurRad="279400" dist="254000" dir="5400000" algn="t" rotWithShape="0">
              <a:schemeClr val="accent1">
                <a:lumMod val="60000"/>
                <a:lumOff val="40000"/>
                <a:alpha val="6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Arc 22"/>
          <p:cNvSpPr/>
          <p:nvPr/>
        </p:nvSpPr>
        <p:spPr>
          <a:xfrm rot="405817">
            <a:off x="10848966" y="-375519"/>
            <a:ext cx="1810138" cy="1750661"/>
          </a:xfrm>
          <a:prstGeom prst="arc">
            <a:avLst>
              <a:gd name="adj1" fmla="val 16200000"/>
              <a:gd name="adj2" fmla="val 14842804"/>
            </a:avLst>
          </a:prstGeom>
          <a:noFill/>
          <a:ln w="133350" cap="rnd"/>
          <a:effectLst>
            <a:outerShdw blurRad="279400" dist="254000" dir="5400000" algn="t" rotWithShape="0">
              <a:schemeClr val="accent1">
                <a:lumMod val="60000"/>
                <a:lumOff val="40000"/>
                <a:alpha val="6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rot="240299">
            <a:off x="2351311" y="10282335"/>
            <a:ext cx="2034076" cy="1741715"/>
          </a:xfrm>
          <a:prstGeom prst="arc">
            <a:avLst>
              <a:gd name="adj1" fmla="val 16200000"/>
              <a:gd name="adj2" fmla="val 14842804"/>
            </a:avLst>
          </a:prstGeom>
          <a:noFill/>
          <a:ln w="133350" cap="rnd">
            <a:solidFill>
              <a:srgbClr val="FF0000"/>
            </a:solidFill>
          </a:ln>
          <a:effectLst>
            <a:outerShdw blurRad="279400" dist="254000" dir="5400000" algn="t" rotWithShape="0">
              <a:schemeClr val="accent1">
                <a:lumMod val="60000"/>
                <a:lumOff val="40000"/>
                <a:alpha val="6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rot="10800000">
            <a:off x="19917746" y="2877320"/>
            <a:ext cx="1300066" cy="1264106"/>
          </a:xfrm>
          <a:prstGeom prst="arc">
            <a:avLst>
              <a:gd name="adj1" fmla="val 16200000"/>
              <a:gd name="adj2" fmla="val 14842804"/>
            </a:avLst>
          </a:prstGeom>
          <a:noFill/>
          <a:ln w="133350" cap="rnd">
            <a:solidFill>
              <a:schemeClr val="accent5">
                <a:lumMod val="20000"/>
                <a:lumOff val="80000"/>
              </a:schemeClr>
            </a:solidFill>
          </a:ln>
          <a:effectLst>
            <a:outerShdw blurRad="279400" dist="254000" dir="5400000" algn="t" rotWithShape="0">
              <a:schemeClr val="accent1">
                <a:lumMod val="60000"/>
                <a:lumOff val="40000"/>
                <a:alpha val="6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Parallelogram 28"/>
          <p:cNvSpPr/>
          <p:nvPr/>
        </p:nvSpPr>
        <p:spPr>
          <a:xfrm>
            <a:off x="21204242" y="-2177517"/>
            <a:ext cx="6346815" cy="560337"/>
          </a:xfrm>
          <a:prstGeom prst="parallelogram">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arallelogram 29"/>
          <p:cNvSpPr/>
          <p:nvPr/>
        </p:nvSpPr>
        <p:spPr>
          <a:xfrm>
            <a:off x="-8475650" y="-2177518"/>
            <a:ext cx="6943074" cy="560337"/>
          </a:xfrm>
          <a:prstGeom prst="parallelogram">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drawing, clipart, sketch, child ar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5229" y="-3981221"/>
            <a:ext cx="2997200" cy="3505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24000">
              <a:schemeClr val="bg2">
                <a:lumMod val="1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12" name="Rectangle: Rounded Corners 11"/>
          <p:cNvSpPr/>
          <p:nvPr/>
        </p:nvSpPr>
        <p:spPr>
          <a:xfrm>
            <a:off x="15706155" y="6858000"/>
            <a:ext cx="3428883" cy="4821551"/>
          </a:xfrm>
          <a:prstGeom prst="roundRect">
            <a:avLst/>
          </a:prstGeom>
          <a:solidFill>
            <a:srgbClr val="572C7F"/>
          </a:solidFill>
          <a:ln>
            <a:gradFill>
              <a:gsLst>
                <a:gs pos="100000">
                  <a:schemeClr val="accent2">
                    <a:lumMod val="60000"/>
                    <a:lumOff val="40000"/>
                  </a:schemeClr>
                </a:gs>
                <a:gs pos="26000">
                  <a:srgbClr val="FF0000"/>
                </a:gs>
              </a:gsLst>
              <a:lin ang="5400000" scaled="1"/>
            </a:gradFill>
          </a:ln>
          <a:effectLst>
            <a:outerShdw blurRad="127000" dist="228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sp>
        <p:nvSpPr>
          <p:cNvPr id="9" name="Rectangle: Rounded Corners 8"/>
          <p:cNvSpPr/>
          <p:nvPr/>
        </p:nvSpPr>
        <p:spPr>
          <a:xfrm>
            <a:off x="12820186" y="5548871"/>
            <a:ext cx="4147431" cy="6130680"/>
          </a:xfrm>
          <a:prstGeom prst="roundRect">
            <a:avLst/>
          </a:prstGeom>
          <a:solidFill>
            <a:srgbClr val="572C7F"/>
          </a:solidFill>
          <a:ln>
            <a:gradFill>
              <a:gsLst>
                <a:gs pos="100000">
                  <a:schemeClr val="accent2">
                    <a:lumMod val="60000"/>
                    <a:lumOff val="40000"/>
                  </a:schemeClr>
                </a:gs>
                <a:gs pos="26000">
                  <a:srgbClr val="FF0000"/>
                </a:gs>
              </a:gsLst>
              <a:lin ang="5400000" scaled="1"/>
            </a:gradFill>
          </a:ln>
          <a:effectLst>
            <a:outerShdw blurRad="127000" dist="228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sp>
        <p:nvSpPr>
          <p:cNvPr id="8" name="Rectangle: Rounded Corners 7"/>
          <p:cNvSpPr/>
          <p:nvPr/>
        </p:nvSpPr>
        <p:spPr>
          <a:xfrm>
            <a:off x="8853289" y="4149013"/>
            <a:ext cx="5408351" cy="7530538"/>
          </a:xfrm>
          <a:prstGeom prst="roundRect">
            <a:avLst/>
          </a:prstGeom>
          <a:solidFill>
            <a:srgbClr val="572C7F"/>
          </a:solidFill>
          <a:ln>
            <a:gradFill>
              <a:gsLst>
                <a:gs pos="100000">
                  <a:schemeClr val="accent2">
                    <a:lumMod val="60000"/>
                    <a:lumOff val="40000"/>
                  </a:schemeClr>
                </a:gs>
                <a:gs pos="26000">
                  <a:srgbClr val="FF0000"/>
                </a:gs>
              </a:gsLst>
              <a:lin ang="5400000" scaled="1"/>
            </a:gradFill>
          </a:ln>
          <a:effectLst>
            <a:outerShdw blurRad="127000" dist="228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sp>
        <p:nvSpPr>
          <p:cNvPr id="4" name="TextBox 3"/>
          <p:cNvSpPr txBox="1"/>
          <p:nvPr/>
        </p:nvSpPr>
        <p:spPr>
          <a:xfrm>
            <a:off x="7480956" y="526032"/>
            <a:ext cx="10549879" cy="1107996"/>
          </a:xfrm>
          <a:prstGeom prst="rect">
            <a:avLst/>
          </a:prstGeom>
          <a:noFill/>
        </p:spPr>
        <p:txBody>
          <a:bodyPr wrap="square" rtlCol="0">
            <a:spAutoFit/>
          </a:bodyPr>
          <a:lstStyle/>
          <a:p>
            <a:r>
              <a:rPr lang="en-US" sz="6600" dirty="0">
                <a:gradFill>
                  <a:gsLst>
                    <a:gs pos="56000">
                      <a:srgbClr val="FF0000"/>
                    </a:gs>
                    <a:gs pos="100000">
                      <a:schemeClr val="accent2">
                        <a:lumMod val="40000"/>
                        <a:lumOff val="60000"/>
                      </a:schemeClr>
                    </a:gs>
                  </a:gsLst>
                  <a:lin ang="5400000" scaled="1"/>
                </a:gradFill>
                <a:latin typeface="Rockwell Extra Bold" panose="02060903040505020403" pitchFamily="18" charset="0"/>
              </a:rPr>
              <a:t>THÀNH VIÊN NHÓM 6</a:t>
            </a:r>
            <a:endParaRPr lang="en-US" sz="6600" dirty="0">
              <a:gradFill>
                <a:gsLst>
                  <a:gs pos="56000">
                    <a:srgbClr val="FF0000"/>
                  </a:gs>
                  <a:gs pos="100000">
                    <a:schemeClr val="accent2">
                      <a:lumMod val="40000"/>
                      <a:lumOff val="60000"/>
                    </a:schemeClr>
                  </a:gs>
                </a:gsLst>
                <a:lin ang="5400000" scaled="1"/>
              </a:gradFill>
              <a:latin typeface="Rockwell Extra Bold" panose="02060903040505020403" pitchFamily="18" charset="0"/>
            </a:endParaRPr>
          </a:p>
        </p:txBody>
      </p:sp>
      <p:sp>
        <p:nvSpPr>
          <p:cNvPr id="11" name="Oval 10"/>
          <p:cNvSpPr/>
          <p:nvPr/>
        </p:nvSpPr>
        <p:spPr>
          <a:xfrm>
            <a:off x="18030835" y="15392218"/>
            <a:ext cx="2500604" cy="914400"/>
          </a:xfrm>
          <a:prstGeom prst="ellipse">
            <a:avLst/>
          </a:prstGeom>
          <a:solidFill>
            <a:srgbClr val="572C7F"/>
          </a:solidFill>
          <a:ln>
            <a:gradFill>
              <a:gsLst>
                <a:gs pos="100000">
                  <a:schemeClr val="accent2">
                    <a:lumMod val="60000"/>
                    <a:lumOff val="40000"/>
                  </a:schemeClr>
                </a:gs>
                <a:gs pos="26000">
                  <a:srgbClr val="FF0000"/>
                </a:gs>
              </a:gsLst>
              <a:lin ang="5400000" scaled="1"/>
            </a:gradFill>
          </a:ln>
          <a:effectLst>
            <a:outerShdw blurRad="317500" dist="330200" dir="5400000" sx="74000" sy="7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START!!!</a:t>
            </a:r>
            <a:endParaRPr lang="en-US" sz="3600" dirty="0">
              <a:solidFill>
                <a:schemeClr val="bg1"/>
              </a:solidFill>
            </a:endParaRPr>
          </a:p>
        </p:txBody>
      </p:sp>
      <p:sp>
        <p:nvSpPr>
          <p:cNvPr id="20" name="Arc 19"/>
          <p:cNvSpPr/>
          <p:nvPr/>
        </p:nvSpPr>
        <p:spPr>
          <a:xfrm rot="13633083">
            <a:off x="-3154846" y="-618248"/>
            <a:ext cx="1212979" cy="1236497"/>
          </a:xfrm>
          <a:prstGeom prst="arc">
            <a:avLst>
              <a:gd name="adj1" fmla="val 16200000"/>
              <a:gd name="adj2" fmla="val 14842804"/>
            </a:avLst>
          </a:prstGeom>
          <a:noFill/>
          <a:ln w="133350" cap="rnd">
            <a:solidFill>
              <a:schemeClr val="accent2">
                <a:lumMod val="75000"/>
              </a:schemeClr>
            </a:solidFill>
          </a:ln>
          <a:effectLst>
            <a:outerShdw blurRad="279400" dist="254000" dir="5400000" algn="t" rotWithShape="0">
              <a:schemeClr val="accent2">
                <a:lumMod val="40000"/>
                <a:lumOff val="60000"/>
                <a:alpha val="6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p:cNvSpPr/>
          <p:nvPr/>
        </p:nvSpPr>
        <p:spPr>
          <a:xfrm rot="14100731">
            <a:off x="8591231" y="16366621"/>
            <a:ext cx="1399528" cy="1342220"/>
          </a:xfrm>
          <a:prstGeom prst="arc">
            <a:avLst>
              <a:gd name="adj1" fmla="val 15793404"/>
              <a:gd name="adj2" fmla="val 14842804"/>
            </a:avLst>
          </a:prstGeom>
          <a:noFill/>
          <a:ln w="133350" cap="rnd">
            <a:solidFill>
              <a:srgbClr val="FFFF00"/>
            </a:solidFill>
          </a:ln>
          <a:effectLst>
            <a:outerShdw blurRad="279400" dist="254000" dir="5400000" algn="t" rotWithShape="0">
              <a:schemeClr val="accent1">
                <a:lumMod val="60000"/>
                <a:lumOff val="40000"/>
                <a:alpha val="6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p:cNvSpPr/>
          <p:nvPr/>
        </p:nvSpPr>
        <p:spPr>
          <a:xfrm rot="10800000">
            <a:off x="27967677" y="9343760"/>
            <a:ext cx="1231768" cy="1091382"/>
          </a:xfrm>
          <a:prstGeom prst="arc">
            <a:avLst>
              <a:gd name="adj1" fmla="val 16200000"/>
              <a:gd name="adj2" fmla="val 1048640"/>
            </a:avLst>
          </a:prstGeom>
          <a:noFill/>
          <a:ln w="133350" cap="rnd"/>
          <a:effectLst>
            <a:outerShdw blurRad="279400" dist="254000" dir="5400000" algn="t" rotWithShape="0">
              <a:schemeClr val="accent1">
                <a:lumMod val="60000"/>
                <a:lumOff val="40000"/>
                <a:alpha val="6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Arc 22"/>
          <p:cNvSpPr/>
          <p:nvPr/>
        </p:nvSpPr>
        <p:spPr>
          <a:xfrm rot="11216081">
            <a:off x="10848966" y="-2652331"/>
            <a:ext cx="1810138" cy="1750661"/>
          </a:xfrm>
          <a:prstGeom prst="arc">
            <a:avLst>
              <a:gd name="adj1" fmla="val 16200000"/>
              <a:gd name="adj2" fmla="val 14842804"/>
            </a:avLst>
          </a:prstGeom>
          <a:noFill/>
          <a:ln w="133350" cap="rnd"/>
          <a:effectLst>
            <a:outerShdw blurRad="279400" dist="254000" dir="5400000" algn="t" rotWithShape="0">
              <a:schemeClr val="accent1">
                <a:lumMod val="60000"/>
                <a:lumOff val="40000"/>
                <a:alpha val="6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rot="8838026">
            <a:off x="-3190271" y="14038796"/>
            <a:ext cx="2034076" cy="1741715"/>
          </a:xfrm>
          <a:prstGeom prst="arc">
            <a:avLst>
              <a:gd name="adj1" fmla="val 16200000"/>
              <a:gd name="adj2" fmla="val 14842804"/>
            </a:avLst>
          </a:prstGeom>
          <a:noFill/>
          <a:ln w="133350" cap="rnd">
            <a:solidFill>
              <a:srgbClr val="FF0000"/>
            </a:solidFill>
          </a:ln>
          <a:effectLst>
            <a:outerShdw blurRad="279400" dist="254000" dir="5400000" algn="t" rotWithShape="0">
              <a:schemeClr val="accent1">
                <a:lumMod val="60000"/>
                <a:lumOff val="40000"/>
                <a:alpha val="6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rot="8034869">
            <a:off x="24140122" y="-2119064"/>
            <a:ext cx="1300066" cy="1264106"/>
          </a:xfrm>
          <a:prstGeom prst="arc">
            <a:avLst>
              <a:gd name="adj1" fmla="val 16200000"/>
              <a:gd name="adj2" fmla="val 14842804"/>
            </a:avLst>
          </a:prstGeom>
          <a:noFill/>
          <a:ln w="133350" cap="rnd">
            <a:solidFill>
              <a:schemeClr val="accent5">
                <a:lumMod val="20000"/>
                <a:lumOff val="80000"/>
              </a:schemeClr>
            </a:solidFill>
          </a:ln>
          <a:effectLst>
            <a:outerShdw blurRad="279400" dist="254000" dir="5400000" algn="t" rotWithShape="0">
              <a:schemeClr val="accent1">
                <a:lumMod val="60000"/>
                <a:lumOff val="40000"/>
                <a:alpha val="6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Parallelogram 1"/>
          <p:cNvSpPr/>
          <p:nvPr/>
        </p:nvSpPr>
        <p:spPr>
          <a:xfrm>
            <a:off x="17884686" y="865051"/>
            <a:ext cx="6346815" cy="560337"/>
          </a:xfrm>
          <a:prstGeom prst="parallelogram">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arallelogram 2"/>
          <p:cNvSpPr/>
          <p:nvPr/>
        </p:nvSpPr>
        <p:spPr>
          <a:xfrm>
            <a:off x="537882" y="865051"/>
            <a:ext cx="6943074" cy="560337"/>
          </a:xfrm>
          <a:prstGeom prst="parallelogram">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drawing, clipart, sketch, child ar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7882" y="9569823"/>
            <a:ext cx="2997200" cy="3505200"/>
          </a:xfrm>
          <a:prstGeom prst="rect">
            <a:avLst/>
          </a:prstGeom>
        </p:spPr>
      </p:pic>
      <p:sp>
        <p:nvSpPr>
          <p:cNvPr id="7" name="Rectangle: Rounded Corners 6"/>
          <p:cNvSpPr/>
          <p:nvPr/>
        </p:nvSpPr>
        <p:spPr>
          <a:xfrm>
            <a:off x="3979891" y="2584195"/>
            <a:ext cx="6740482" cy="9095356"/>
          </a:xfrm>
          <a:prstGeom prst="roundRect">
            <a:avLst/>
          </a:prstGeom>
          <a:solidFill>
            <a:srgbClr val="572C7F"/>
          </a:solidFill>
          <a:ln>
            <a:gradFill>
              <a:gsLst>
                <a:gs pos="100000">
                  <a:schemeClr val="accent2">
                    <a:lumMod val="60000"/>
                    <a:lumOff val="40000"/>
                  </a:schemeClr>
                </a:gs>
                <a:gs pos="26000">
                  <a:srgbClr val="FF0000"/>
                </a:gs>
              </a:gsLst>
              <a:lin ang="5400000" scaled="1"/>
            </a:gradFill>
          </a:ln>
          <a:effectLst>
            <a:outerShdw blurRad="127000" dist="368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24000">
              <a:schemeClr val="bg2">
                <a:lumMod val="1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12" name="Rectangle: Rounded Corners 11"/>
          <p:cNvSpPr/>
          <p:nvPr/>
        </p:nvSpPr>
        <p:spPr>
          <a:xfrm>
            <a:off x="18250362" y="2628344"/>
            <a:ext cx="4360035" cy="7806798"/>
          </a:xfrm>
          <a:prstGeom prst="roundRect">
            <a:avLst/>
          </a:prstGeom>
          <a:solidFill>
            <a:srgbClr val="572C7F"/>
          </a:solidFill>
          <a:ln>
            <a:gradFill>
              <a:gsLst>
                <a:gs pos="100000">
                  <a:schemeClr val="accent2">
                    <a:lumMod val="60000"/>
                    <a:lumOff val="40000"/>
                  </a:schemeClr>
                </a:gs>
                <a:gs pos="26000">
                  <a:srgbClr val="FF0000"/>
                </a:gs>
              </a:gsLst>
              <a:lin ang="5400000" scaled="1"/>
            </a:gradFill>
          </a:ln>
          <a:effectLst>
            <a:outerShdw blurRad="127000" dist="228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sp>
        <p:nvSpPr>
          <p:cNvPr id="9" name="Rectangle: Rounded Corners 8"/>
          <p:cNvSpPr/>
          <p:nvPr/>
        </p:nvSpPr>
        <p:spPr>
          <a:xfrm>
            <a:off x="13524651" y="2628344"/>
            <a:ext cx="4360035" cy="7806798"/>
          </a:xfrm>
          <a:prstGeom prst="roundRect">
            <a:avLst/>
          </a:prstGeom>
          <a:solidFill>
            <a:srgbClr val="572C7F"/>
          </a:solidFill>
          <a:ln>
            <a:gradFill>
              <a:gsLst>
                <a:gs pos="100000">
                  <a:schemeClr val="accent2">
                    <a:lumMod val="60000"/>
                    <a:lumOff val="40000"/>
                  </a:schemeClr>
                </a:gs>
                <a:gs pos="26000">
                  <a:srgbClr val="FF0000"/>
                </a:gs>
              </a:gsLst>
              <a:lin ang="5400000" scaled="1"/>
            </a:gradFill>
          </a:ln>
          <a:effectLst>
            <a:outerShdw blurRad="127000" dist="228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sp>
        <p:nvSpPr>
          <p:cNvPr id="8" name="Rectangle: Rounded Corners 7"/>
          <p:cNvSpPr/>
          <p:nvPr/>
        </p:nvSpPr>
        <p:spPr>
          <a:xfrm>
            <a:off x="8592100" y="2628344"/>
            <a:ext cx="4633859" cy="7806798"/>
          </a:xfrm>
          <a:prstGeom prst="roundRect">
            <a:avLst/>
          </a:prstGeom>
          <a:solidFill>
            <a:srgbClr val="572C7F"/>
          </a:solidFill>
          <a:ln>
            <a:gradFill>
              <a:gsLst>
                <a:gs pos="100000">
                  <a:schemeClr val="accent2">
                    <a:lumMod val="60000"/>
                    <a:lumOff val="40000"/>
                  </a:schemeClr>
                </a:gs>
                <a:gs pos="26000">
                  <a:srgbClr val="FF0000"/>
                </a:gs>
              </a:gsLst>
              <a:lin ang="5400000" scaled="1"/>
            </a:gradFill>
          </a:ln>
          <a:effectLst>
            <a:outerShdw blurRad="127000" dist="228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sp>
        <p:nvSpPr>
          <p:cNvPr id="4" name="TextBox 3"/>
          <p:cNvSpPr txBox="1"/>
          <p:nvPr/>
        </p:nvSpPr>
        <p:spPr>
          <a:xfrm>
            <a:off x="7480956" y="526032"/>
            <a:ext cx="10549879" cy="1107996"/>
          </a:xfrm>
          <a:prstGeom prst="rect">
            <a:avLst/>
          </a:prstGeom>
          <a:noFill/>
        </p:spPr>
        <p:txBody>
          <a:bodyPr wrap="square" rtlCol="0">
            <a:spAutoFit/>
          </a:bodyPr>
          <a:lstStyle/>
          <a:p>
            <a:r>
              <a:rPr lang="en-US" sz="6600" dirty="0">
                <a:gradFill>
                  <a:gsLst>
                    <a:gs pos="56000">
                      <a:srgbClr val="FF0000"/>
                    </a:gs>
                    <a:gs pos="100000">
                      <a:schemeClr val="accent2">
                        <a:lumMod val="40000"/>
                        <a:lumOff val="60000"/>
                      </a:schemeClr>
                    </a:gs>
                  </a:gsLst>
                  <a:lin ang="5400000" scaled="1"/>
                </a:gradFill>
                <a:latin typeface="Rockwell Extra Bold" panose="02060903040505020403" pitchFamily="18" charset="0"/>
              </a:rPr>
              <a:t>THÀNH VIÊN NHÓM 6</a:t>
            </a:r>
            <a:endParaRPr lang="en-US" sz="6600" dirty="0">
              <a:gradFill>
                <a:gsLst>
                  <a:gs pos="56000">
                    <a:srgbClr val="FF0000"/>
                  </a:gs>
                  <a:gs pos="100000">
                    <a:schemeClr val="accent2">
                      <a:lumMod val="40000"/>
                      <a:lumOff val="60000"/>
                    </a:schemeClr>
                  </a:gs>
                </a:gsLst>
                <a:lin ang="5400000" scaled="1"/>
              </a:gradFill>
              <a:latin typeface="Rockwell Extra Bold" panose="02060903040505020403" pitchFamily="18" charset="0"/>
            </a:endParaRPr>
          </a:p>
        </p:txBody>
      </p:sp>
      <p:sp>
        <p:nvSpPr>
          <p:cNvPr id="11" name="Oval 10"/>
          <p:cNvSpPr/>
          <p:nvPr/>
        </p:nvSpPr>
        <p:spPr>
          <a:xfrm>
            <a:off x="18030835" y="15392218"/>
            <a:ext cx="2500604" cy="914400"/>
          </a:xfrm>
          <a:prstGeom prst="ellipse">
            <a:avLst/>
          </a:prstGeom>
          <a:solidFill>
            <a:srgbClr val="572C7F"/>
          </a:solidFill>
          <a:ln>
            <a:gradFill>
              <a:gsLst>
                <a:gs pos="100000">
                  <a:schemeClr val="accent2">
                    <a:lumMod val="60000"/>
                    <a:lumOff val="40000"/>
                  </a:schemeClr>
                </a:gs>
                <a:gs pos="26000">
                  <a:srgbClr val="FF0000"/>
                </a:gs>
              </a:gsLst>
              <a:lin ang="5400000" scaled="1"/>
            </a:gradFill>
          </a:ln>
          <a:effectLst>
            <a:outerShdw blurRad="317500" dist="330200" dir="5400000" sx="74000" sy="7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START!!!</a:t>
            </a:r>
            <a:endParaRPr lang="en-US" sz="3600" dirty="0">
              <a:solidFill>
                <a:schemeClr val="bg1"/>
              </a:solidFill>
            </a:endParaRPr>
          </a:p>
        </p:txBody>
      </p:sp>
      <p:sp>
        <p:nvSpPr>
          <p:cNvPr id="20" name="Arc 19"/>
          <p:cNvSpPr/>
          <p:nvPr/>
        </p:nvSpPr>
        <p:spPr>
          <a:xfrm rot="13633083">
            <a:off x="-3154846" y="-618248"/>
            <a:ext cx="1212979" cy="1236497"/>
          </a:xfrm>
          <a:prstGeom prst="arc">
            <a:avLst>
              <a:gd name="adj1" fmla="val 16200000"/>
              <a:gd name="adj2" fmla="val 14842804"/>
            </a:avLst>
          </a:prstGeom>
          <a:noFill/>
          <a:ln w="133350" cap="rnd">
            <a:solidFill>
              <a:schemeClr val="accent2">
                <a:lumMod val="75000"/>
              </a:schemeClr>
            </a:solidFill>
          </a:ln>
          <a:effectLst>
            <a:outerShdw blurRad="279400" dist="254000" dir="5400000" algn="t" rotWithShape="0">
              <a:schemeClr val="accent2">
                <a:lumMod val="40000"/>
                <a:lumOff val="60000"/>
                <a:alpha val="6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p:cNvSpPr/>
          <p:nvPr/>
        </p:nvSpPr>
        <p:spPr>
          <a:xfrm rot="14100731">
            <a:off x="8591231" y="16366621"/>
            <a:ext cx="1399528" cy="1342220"/>
          </a:xfrm>
          <a:prstGeom prst="arc">
            <a:avLst>
              <a:gd name="adj1" fmla="val 15793404"/>
              <a:gd name="adj2" fmla="val 14842804"/>
            </a:avLst>
          </a:prstGeom>
          <a:noFill/>
          <a:ln w="133350" cap="rnd">
            <a:solidFill>
              <a:srgbClr val="FFFF00"/>
            </a:solidFill>
          </a:ln>
          <a:effectLst>
            <a:outerShdw blurRad="279400" dist="254000" dir="5400000" algn="t" rotWithShape="0">
              <a:schemeClr val="accent1">
                <a:lumMod val="60000"/>
                <a:lumOff val="40000"/>
                <a:alpha val="6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p:cNvSpPr/>
          <p:nvPr/>
        </p:nvSpPr>
        <p:spPr>
          <a:xfrm rot="10800000">
            <a:off x="27967677" y="9343760"/>
            <a:ext cx="1231768" cy="1091382"/>
          </a:xfrm>
          <a:prstGeom prst="arc">
            <a:avLst>
              <a:gd name="adj1" fmla="val 16200000"/>
              <a:gd name="adj2" fmla="val 1048640"/>
            </a:avLst>
          </a:prstGeom>
          <a:noFill/>
          <a:ln w="133350" cap="rnd"/>
          <a:effectLst>
            <a:outerShdw blurRad="279400" dist="254000" dir="5400000" algn="t" rotWithShape="0">
              <a:schemeClr val="accent1">
                <a:lumMod val="60000"/>
                <a:lumOff val="40000"/>
                <a:alpha val="6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Arc 22"/>
          <p:cNvSpPr/>
          <p:nvPr/>
        </p:nvSpPr>
        <p:spPr>
          <a:xfrm rot="11216081">
            <a:off x="10848966" y="-2652331"/>
            <a:ext cx="1810138" cy="1750661"/>
          </a:xfrm>
          <a:prstGeom prst="arc">
            <a:avLst>
              <a:gd name="adj1" fmla="val 16200000"/>
              <a:gd name="adj2" fmla="val 14842804"/>
            </a:avLst>
          </a:prstGeom>
          <a:noFill/>
          <a:ln w="133350" cap="rnd"/>
          <a:effectLst>
            <a:outerShdw blurRad="279400" dist="254000" dir="5400000" algn="t" rotWithShape="0">
              <a:schemeClr val="accent1">
                <a:lumMod val="60000"/>
                <a:lumOff val="40000"/>
                <a:alpha val="6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rot="8838026">
            <a:off x="-3190271" y="14038796"/>
            <a:ext cx="2034076" cy="1741715"/>
          </a:xfrm>
          <a:prstGeom prst="arc">
            <a:avLst>
              <a:gd name="adj1" fmla="val 16200000"/>
              <a:gd name="adj2" fmla="val 14842804"/>
            </a:avLst>
          </a:prstGeom>
          <a:noFill/>
          <a:ln w="133350" cap="rnd">
            <a:solidFill>
              <a:srgbClr val="FF0000"/>
            </a:solidFill>
          </a:ln>
          <a:effectLst>
            <a:outerShdw blurRad="279400" dist="254000" dir="5400000" algn="t" rotWithShape="0">
              <a:schemeClr val="accent1">
                <a:lumMod val="60000"/>
                <a:lumOff val="40000"/>
                <a:alpha val="6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rot="8034869">
            <a:off x="24140122" y="-2119064"/>
            <a:ext cx="1300066" cy="1264106"/>
          </a:xfrm>
          <a:prstGeom prst="arc">
            <a:avLst>
              <a:gd name="adj1" fmla="val 16200000"/>
              <a:gd name="adj2" fmla="val 14842804"/>
            </a:avLst>
          </a:prstGeom>
          <a:noFill/>
          <a:ln w="133350" cap="rnd">
            <a:solidFill>
              <a:schemeClr val="accent5">
                <a:lumMod val="20000"/>
                <a:lumOff val="80000"/>
              </a:schemeClr>
            </a:solidFill>
          </a:ln>
          <a:effectLst>
            <a:outerShdw blurRad="279400" dist="254000" dir="5400000" algn="t" rotWithShape="0">
              <a:schemeClr val="accent1">
                <a:lumMod val="60000"/>
                <a:lumOff val="40000"/>
                <a:alpha val="6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Parallelogram 1"/>
          <p:cNvSpPr/>
          <p:nvPr/>
        </p:nvSpPr>
        <p:spPr>
          <a:xfrm>
            <a:off x="17884686" y="865051"/>
            <a:ext cx="6346815" cy="560337"/>
          </a:xfrm>
          <a:prstGeom prst="parallelogram">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arallelogram 2"/>
          <p:cNvSpPr/>
          <p:nvPr/>
        </p:nvSpPr>
        <p:spPr>
          <a:xfrm>
            <a:off x="537882" y="865051"/>
            <a:ext cx="6943074" cy="560337"/>
          </a:xfrm>
          <a:prstGeom prst="parallelogram">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3718700" y="2628344"/>
            <a:ext cx="4633859" cy="7806798"/>
          </a:xfrm>
          <a:prstGeom prst="roundRect">
            <a:avLst/>
          </a:prstGeom>
          <a:solidFill>
            <a:srgbClr val="572C7F"/>
          </a:solidFill>
          <a:ln>
            <a:gradFill>
              <a:gsLst>
                <a:gs pos="100000">
                  <a:schemeClr val="accent2">
                    <a:lumMod val="60000"/>
                    <a:lumOff val="40000"/>
                  </a:schemeClr>
                </a:gs>
                <a:gs pos="26000">
                  <a:srgbClr val="FF0000"/>
                </a:gs>
              </a:gsLst>
              <a:lin ang="5400000" scaled="1"/>
            </a:gradFill>
          </a:ln>
          <a:effectLst>
            <a:outerShdw blurRad="127000" dist="228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sp>
        <p:nvSpPr>
          <p:cNvPr id="19" name="Rectangle: Rounded Corners 18"/>
          <p:cNvSpPr/>
          <p:nvPr/>
        </p:nvSpPr>
        <p:spPr>
          <a:xfrm>
            <a:off x="18217094" y="2598439"/>
            <a:ext cx="4360035" cy="7806798"/>
          </a:xfrm>
          <a:prstGeom prst="roundRect">
            <a:avLst/>
          </a:prstGeom>
          <a:blipFill dpi="0" rotWithShape="1">
            <a:blip r:embed="rId1">
              <a:extLst>
                <a:ext uri="{28A0092B-C50C-407E-A947-70E740481C1C}">
                  <a14:useLocalDpi xmlns:a14="http://schemas.microsoft.com/office/drawing/2010/main" val="0"/>
                </a:ext>
              </a:extLst>
            </a:blip>
            <a:srcRect/>
            <a:stretch>
              <a:fillRect/>
            </a:stretch>
          </a:blipFill>
          <a:ln>
            <a:gradFill>
              <a:gsLst>
                <a:gs pos="100000">
                  <a:schemeClr val="accent2">
                    <a:lumMod val="60000"/>
                    <a:lumOff val="40000"/>
                  </a:schemeClr>
                </a:gs>
                <a:gs pos="26000">
                  <a:srgbClr val="FF0000"/>
                </a:gs>
              </a:gsLst>
              <a:lin ang="5400000" scaled="1"/>
            </a:gradFill>
          </a:ln>
          <a:effectLst>
            <a:outerShdw blurRad="127000" dist="228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sp>
        <p:nvSpPr>
          <p:cNvPr id="26" name="Rectangle: Rounded Corners 25"/>
          <p:cNvSpPr/>
          <p:nvPr/>
        </p:nvSpPr>
        <p:spPr>
          <a:xfrm>
            <a:off x="13508343" y="2628344"/>
            <a:ext cx="4360035" cy="7806798"/>
          </a:xfrm>
          <a:prstGeom prst="roundRect">
            <a:avLst/>
          </a:prstGeom>
          <a:blipFill dpi="0" rotWithShape="1">
            <a:blip r:embed="rId2" cstate="email">
              <a:extLst>
                <a:ext uri="{28A0092B-C50C-407E-A947-70E740481C1C}">
                  <a14:useLocalDpi xmlns:a14="http://schemas.microsoft.com/office/drawing/2010/main" val="0"/>
                </a:ext>
              </a:extLst>
            </a:blip>
            <a:srcRect/>
            <a:stretch>
              <a:fillRect/>
            </a:stretch>
          </a:blipFill>
          <a:ln>
            <a:gradFill>
              <a:gsLst>
                <a:gs pos="100000">
                  <a:schemeClr val="accent2">
                    <a:lumMod val="60000"/>
                    <a:lumOff val="40000"/>
                  </a:schemeClr>
                </a:gs>
                <a:gs pos="26000">
                  <a:srgbClr val="FF0000"/>
                </a:gs>
              </a:gsLst>
              <a:lin ang="5400000" scaled="1"/>
            </a:gradFill>
          </a:ln>
          <a:effectLst>
            <a:outerShdw blurRad="127000" dist="228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sp>
        <p:nvSpPr>
          <p:cNvPr id="27" name="Rectangle: Rounded Corners 26"/>
          <p:cNvSpPr/>
          <p:nvPr/>
        </p:nvSpPr>
        <p:spPr>
          <a:xfrm>
            <a:off x="8569526" y="2628344"/>
            <a:ext cx="4633859" cy="7806798"/>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gradFill>
              <a:gsLst>
                <a:gs pos="100000">
                  <a:schemeClr val="accent2">
                    <a:lumMod val="60000"/>
                    <a:lumOff val="40000"/>
                  </a:schemeClr>
                </a:gs>
                <a:gs pos="26000">
                  <a:srgbClr val="FF0000"/>
                </a:gs>
              </a:gsLst>
              <a:lin ang="5400000" scaled="1"/>
            </a:gradFill>
          </a:ln>
          <a:effectLst>
            <a:outerShdw blurRad="127000" dist="228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solidFill>
            </a:endParaRPr>
          </a:p>
        </p:txBody>
      </p:sp>
      <p:sp>
        <p:nvSpPr>
          <p:cNvPr id="28" name="Rectangle: Rounded Corners 27"/>
          <p:cNvSpPr/>
          <p:nvPr/>
        </p:nvSpPr>
        <p:spPr>
          <a:xfrm>
            <a:off x="3718700" y="2598439"/>
            <a:ext cx="4633859" cy="7806798"/>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a:ln>
            <a:gradFill>
              <a:gsLst>
                <a:gs pos="100000">
                  <a:schemeClr val="accent2">
                    <a:lumMod val="60000"/>
                    <a:lumOff val="40000"/>
                  </a:schemeClr>
                </a:gs>
                <a:gs pos="26000">
                  <a:srgbClr val="FF0000"/>
                </a:gs>
              </a:gsLst>
              <a:lin ang="5400000" scaled="1"/>
            </a:gradFill>
          </a:ln>
          <a:effectLst>
            <a:outerShdw blurRad="127000" dist="228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sp>
        <p:nvSpPr>
          <p:cNvPr id="41" name="TextBox 40"/>
          <p:cNvSpPr txBox="1"/>
          <p:nvPr/>
        </p:nvSpPr>
        <p:spPr>
          <a:xfrm>
            <a:off x="8953258" y="11021774"/>
            <a:ext cx="3865807" cy="1077218"/>
          </a:xfrm>
          <a:prstGeom prst="rect">
            <a:avLst/>
          </a:prstGeom>
          <a:noFill/>
        </p:spPr>
        <p:txBody>
          <a:bodyPr wrap="square" rtlCol="0">
            <a:spAutoFit/>
          </a:bodyPr>
          <a:lstStyle/>
          <a:p>
            <a:r>
              <a:rPr lang="en-US" sz="3200" dirty="0">
                <a:solidFill>
                  <a:schemeClr val="bg1"/>
                </a:solidFill>
              </a:rPr>
              <a:t>NGUYỄN PHI HÙNG</a:t>
            </a:r>
            <a:endParaRPr lang="en-US" sz="3200" dirty="0">
              <a:solidFill>
                <a:schemeClr val="bg1"/>
              </a:solidFill>
            </a:endParaRPr>
          </a:p>
          <a:p>
            <a:r>
              <a:rPr lang="en-US" sz="3200" dirty="0">
                <a:solidFill>
                  <a:schemeClr val="bg1"/>
                </a:solidFill>
              </a:rPr>
              <a:t>MSV:21011411</a:t>
            </a:r>
            <a:endParaRPr lang="en-US" sz="3200" dirty="0">
              <a:solidFill>
                <a:schemeClr val="bg1"/>
              </a:solidFill>
            </a:endParaRPr>
          </a:p>
        </p:txBody>
      </p:sp>
      <p:sp>
        <p:nvSpPr>
          <p:cNvPr id="42" name="TextBox 41"/>
          <p:cNvSpPr txBox="1"/>
          <p:nvPr/>
        </p:nvSpPr>
        <p:spPr>
          <a:xfrm>
            <a:off x="13703657" y="10775552"/>
            <a:ext cx="3723396" cy="1569660"/>
          </a:xfrm>
          <a:prstGeom prst="rect">
            <a:avLst/>
          </a:prstGeom>
          <a:noFill/>
        </p:spPr>
        <p:txBody>
          <a:bodyPr wrap="square" rtlCol="0">
            <a:spAutoFit/>
          </a:bodyPr>
          <a:lstStyle/>
          <a:p>
            <a:r>
              <a:rPr lang="en-US" sz="3200" dirty="0">
                <a:solidFill>
                  <a:schemeClr val="bg1"/>
                </a:solidFill>
              </a:rPr>
              <a:t>NGUYỄN CÔNG PHONG</a:t>
            </a:r>
            <a:endParaRPr lang="en-US" sz="3200" dirty="0">
              <a:solidFill>
                <a:schemeClr val="bg1"/>
              </a:solidFill>
            </a:endParaRPr>
          </a:p>
          <a:p>
            <a:r>
              <a:rPr lang="en-US" sz="3200" dirty="0">
                <a:solidFill>
                  <a:schemeClr val="bg1"/>
                </a:solidFill>
              </a:rPr>
              <a:t>MSV: 21011415</a:t>
            </a:r>
            <a:endParaRPr lang="en-US" sz="3200" dirty="0">
              <a:solidFill>
                <a:schemeClr val="bg1"/>
              </a:solidFill>
            </a:endParaRPr>
          </a:p>
        </p:txBody>
      </p:sp>
      <p:sp>
        <p:nvSpPr>
          <p:cNvPr id="43" name="TextBox 42"/>
          <p:cNvSpPr txBox="1"/>
          <p:nvPr/>
        </p:nvSpPr>
        <p:spPr>
          <a:xfrm>
            <a:off x="18383666" y="10637760"/>
            <a:ext cx="3936409" cy="1846659"/>
          </a:xfrm>
          <a:prstGeom prst="rect">
            <a:avLst/>
          </a:prstGeom>
          <a:noFill/>
        </p:spPr>
        <p:txBody>
          <a:bodyPr wrap="square" rtlCol="0">
            <a:spAutoFit/>
          </a:bodyPr>
          <a:lstStyle/>
          <a:p>
            <a:r>
              <a:rPr lang="en-US" sz="3200" dirty="0">
                <a:solidFill>
                  <a:schemeClr val="bg1"/>
                </a:solidFill>
              </a:rPr>
              <a:t>TRƯƠNG NAM PHƯƠNG</a:t>
            </a:r>
            <a:endParaRPr lang="en-US" sz="3200" dirty="0">
              <a:solidFill>
                <a:schemeClr val="bg1"/>
              </a:solidFill>
            </a:endParaRPr>
          </a:p>
          <a:p>
            <a:r>
              <a:rPr lang="en-US" sz="3200" dirty="0">
                <a:solidFill>
                  <a:schemeClr val="bg1"/>
                </a:solidFill>
              </a:rPr>
              <a:t>MSV: 21013120</a:t>
            </a:r>
            <a:endParaRPr lang="en-US" sz="3200" dirty="0">
              <a:solidFill>
                <a:schemeClr val="bg1"/>
              </a:solidFill>
            </a:endParaRPr>
          </a:p>
          <a:p>
            <a:r>
              <a:rPr lang="vi-VN" dirty="0">
                <a:solidFill>
                  <a:schemeClr val="bg1"/>
                </a:solidFill>
              </a:rPr>
              <a:t> </a:t>
            </a:r>
            <a:endParaRPr lang="en-US" sz="3200" dirty="0">
              <a:solidFill>
                <a:schemeClr val="bg1"/>
              </a:solidFill>
            </a:endParaRPr>
          </a:p>
        </p:txBody>
      </p:sp>
      <p:sp>
        <p:nvSpPr>
          <p:cNvPr id="44" name="TextBox 43"/>
          <p:cNvSpPr txBox="1"/>
          <p:nvPr/>
        </p:nvSpPr>
        <p:spPr>
          <a:xfrm>
            <a:off x="3953722" y="11021379"/>
            <a:ext cx="3877734" cy="1077218"/>
          </a:xfrm>
          <a:prstGeom prst="rect">
            <a:avLst/>
          </a:prstGeom>
          <a:noFill/>
        </p:spPr>
        <p:txBody>
          <a:bodyPr wrap="square" rtlCol="0">
            <a:spAutoFit/>
          </a:bodyPr>
          <a:lstStyle/>
          <a:p>
            <a:r>
              <a:rPr lang="en-US" sz="3200" dirty="0">
                <a:solidFill>
                  <a:schemeClr val="bg1"/>
                </a:solidFill>
              </a:rPr>
              <a:t>VŨ HÀ TRANG</a:t>
            </a:r>
            <a:endParaRPr lang="en-US" sz="3200" dirty="0">
              <a:solidFill>
                <a:schemeClr val="bg1"/>
              </a:solidFill>
            </a:endParaRPr>
          </a:p>
          <a:p>
            <a:r>
              <a:rPr lang="en-US" sz="3200" dirty="0">
                <a:solidFill>
                  <a:schemeClr val="bg1"/>
                </a:solidFill>
              </a:rPr>
              <a:t>MSV:21010289</a:t>
            </a:r>
            <a:endParaRPr lang="en-US" sz="32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xit" presetSubtype="10" fill="hold" grpId="0" nodeType="withEffect">
                                  <p:stCondLst>
                                    <p:cond delay="0"/>
                                  </p:stCondLst>
                                  <p:childTnLst>
                                    <p:anim calcmode="lin" valueType="num">
                                      <p:cBhvr>
                                        <p:cTn id="6" dur="250"/>
                                        <p:tgtEl>
                                          <p:spTgt spid="7"/>
                                        </p:tgtEl>
                                        <p:attrNameLst>
                                          <p:attrName>ppt_w</p:attrName>
                                        </p:attrNameLst>
                                      </p:cBhvr>
                                      <p:tavLst>
                                        <p:tav tm="0">
                                          <p:val>
                                            <p:strVal val="ppt_w"/>
                                          </p:val>
                                        </p:tav>
                                        <p:tav tm="100000">
                                          <p:val>
                                            <p:fltVal val="0"/>
                                          </p:val>
                                        </p:tav>
                                      </p:tavLst>
                                    </p:anim>
                                    <p:anim calcmode="lin" valueType="num">
                                      <p:cBhvr>
                                        <p:cTn id="7" dur="250"/>
                                        <p:tgtEl>
                                          <p:spTgt spid="7"/>
                                        </p:tgtEl>
                                        <p:attrNameLst>
                                          <p:attrName>ppt_h</p:attrName>
                                        </p:attrNameLst>
                                      </p:cBhvr>
                                      <p:tavLst>
                                        <p:tav tm="0">
                                          <p:val>
                                            <p:strVal val="ppt_h"/>
                                          </p:val>
                                        </p:tav>
                                        <p:tav tm="100000">
                                          <p:val>
                                            <p:strVal val="ppt_h"/>
                                          </p:val>
                                        </p:tav>
                                      </p:tavLst>
                                    </p:anim>
                                    <p:set>
                                      <p:cBhvr>
                                        <p:cTn id="8" dur="1" fill="hold">
                                          <p:stCondLst>
                                            <p:cond delay="249"/>
                                          </p:stCondLst>
                                        </p:cTn>
                                        <p:tgtEl>
                                          <p:spTgt spid="7"/>
                                        </p:tgtEl>
                                        <p:attrNameLst>
                                          <p:attrName>style.visibility</p:attrName>
                                        </p:attrNameLst>
                                      </p:cBhvr>
                                      <p:to>
                                        <p:strVal val="hidden"/>
                                      </p:to>
                                    </p:set>
                                  </p:childTnLst>
                                </p:cTn>
                              </p:par>
                              <p:par>
                                <p:cTn id="9" presetID="17" presetClass="entr" presetSubtype="1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p:cTn id="11" dur="250" fill="hold"/>
                                        <p:tgtEl>
                                          <p:spTgt spid="28"/>
                                        </p:tgtEl>
                                        <p:attrNameLst>
                                          <p:attrName>ppt_w</p:attrName>
                                        </p:attrNameLst>
                                      </p:cBhvr>
                                      <p:tavLst>
                                        <p:tav tm="0">
                                          <p:val>
                                            <p:fltVal val="0"/>
                                          </p:val>
                                        </p:tav>
                                        <p:tav tm="100000">
                                          <p:val>
                                            <p:strVal val="#ppt_w"/>
                                          </p:val>
                                        </p:tav>
                                      </p:tavLst>
                                    </p:anim>
                                    <p:anim calcmode="lin" valueType="num">
                                      <p:cBhvr>
                                        <p:cTn id="12" dur="250" fill="hold"/>
                                        <p:tgtEl>
                                          <p:spTgt spid="28"/>
                                        </p:tgtEl>
                                        <p:attrNameLst>
                                          <p:attrName>ppt_h</p:attrName>
                                        </p:attrNameLst>
                                      </p:cBhvr>
                                      <p:tavLst>
                                        <p:tav tm="0">
                                          <p:val>
                                            <p:strVal val="#ppt_h"/>
                                          </p:val>
                                        </p:tav>
                                        <p:tav tm="100000">
                                          <p:val>
                                            <p:strVal val="#ppt_h"/>
                                          </p:val>
                                        </p:tav>
                                      </p:tavLst>
                                    </p:anim>
                                  </p:childTnLst>
                                </p:cTn>
                              </p:par>
                              <p:par>
                                <p:cTn id="13" presetID="17" presetClass="exit" presetSubtype="10" fill="hold" grpId="0" nodeType="withEffect">
                                  <p:stCondLst>
                                    <p:cond delay="250"/>
                                  </p:stCondLst>
                                  <p:childTnLst>
                                    <p:anim calcmode="lin" valueType="num">
                                      <p:cBhvr>
                                        <p:cTn id="14" dur="250"/>
                                        <p:tgtEl>
                                          <p:spTgt spid="8"/>
                                        </p:tgtEl>
                                        <p:attrNameLst>
                                          <p:attrName>ppt_w</p:attrName>
                                        </p:attrNameLst>
                                      </p:cBhvr>
                                      <p:tavLst>
                                        <p:tav tm="0">
                                          <p:val>
                                            <p:strVal val="ppt_w"/>
                                          </p:val>
                                        </p:tav>
                                        <p:tav tm="100000">
                                          <p:val>
                                            <p:fltVal val="0"/>
                                          </p:val>
                                        </p:tav>
                                      </p:tavLst>
                                    </p:anim>
                                    <p:anim calcmode="lin" valueType="num">
                                      <p:cBhvr>
                                        <p:cTn id="15" dur="250"/>
                                        <p:tgtEl>
                                          <p:spTgt spid="8"/>
                                        </p:tgtEl>
                                        <p:attrNameLst>
                                          <p:attrName>ppt_h</p:attrName>
                                        </p:attrNameLst>
                                      </p:cBhvr>
                                      <p:tavLst>
                                        <p:tav tm="0">
                                          <p:val>
                                            <p:strVal val="ppt_h"/>
                                          </p:val>
                                        </p:tav>
                                        <p:tav tm="100000">
                                          <p:val>
                                            <p:strVal val="ppt_h"/>
                                          </p:val>
                                        </p:tav>
                                      </p:tavLst>
                                    </p:anim>
                                    <p:set>
                                      <p:cBhvr>
                                        <p:cTn id="16" dur="1" fill="hold">
                                          <p:stCondLst>
                                            <p:cond delay="249"/>
                                          </p:stCondLst>
                                        </p:cTn>
                                        <p:tgtEl>
                                          <p:spTgt spid="8"/>
                                        </p:tgtEl>
                                        <p:attrNameLst>
                                          <p:attrName>style.visibility</p:attrName>
                                        </p:attrNameLst>
                                      </p:cBhvr>
                                      <p:to>
                                        <p:strVal val="hidden"/>
                                      </p:to>
                                    </p:set>
                                  </p:childTnLst>
                                </p:cTn>
                              </p:par>
                              <p:par>
                                <p:cTn id="17" presetID="17" presetClass="entr" presetSubtype="10" fill="hold" grpId="0" nodeType="withEffect">
                                  <p:stCondLst>
                                    <p:cond delay="500"/>
                                  </p:stCondLst>
                                  <p:childTnLst>
                                    <p:set>
                                      <p:cBhvr>
                                        <p:cTn id="18" dur="1" fill="hold">
                                          <p:stCondLst>
                                            <p:cond delay="0"/>
                                          </p:stCondLst>
                                        </p:cTn>
                                        <p:tgtEl>
                                          <p:spTgt spid="27"/>
                                        </p:tgtEl>
                                        <p:attrNameLst>
                                          <p:attrName>style.visibility</p:attrName>
                                        </p:attrNameLst>
                                      </p:cBhvr>
                                      <p:to>
                                        <p:strVal val="visible"/>
                                      </p:to>
                                    </p:set>
                                    <p:anim calcmode="lin" valueType="num">
                                      <p:cBhvr>
                                        <p:cTn id="19" dur="250" fill="hold"/>
                                        <p:tgtEl>
                                          <p:spTgt spid="27"/>
                                        </p:tgtEl>
                                        <p:attrNameLst>
                                          <p:attrName>ppt_w</p:attrName>
                                        </p:attrNameLst>
                                      </p:cBhvr>
                                      <p:tavLst>
                                        <p:tav tm="0">
                                          <p:val>
                                            <p:fltVal val="0"/>
                                          </p:val>
                                        </p:tav>
                                        <p:tav tm="100000">
                                          <p:val>
                                            <p:strVal val="#ppt_w"/>
                                          </p:val>
                                        </p:tav>
                                      </p:tavLst>
                                    </p:anim>
                                    <p:anim calcmode="lin" valueType="num">
                                      <p:cBhvr>
                                        <p:cTn id="20" dur="250" fill="hold"/>
                                        <p:tgtEl>
                                          <p:spTgt spid="27"/>
                                        </p:tgtEl>
                                        <p:attrNameLst>
                                          <p:attrName>ppt_h</p:attrName>
                                        </p:attrNameLst>
                                      </p:cBhvr>
                                      <p:tavLst>
                                        <p:tav tm="0">
                                          <p:val>
                                            <p:strVal val="#ppt_h"/>
                                          </p:val>
                                        </p:tav>
                                        <p:tav tm="100000">
                                          <p:val>
                                            <p:strVal val="#ppt_h"/>
                                          </p:val>
                                        </p:tav>
                                      </p:tavLst>
                                    </p:anim>
                                  </p:childTnLst>
                                </p:cTn>
                              </p:par>
                              <p:par>
                                <p:cTn id="21" presetID="17" presetClass="exit" presetSubtype="10" fill="hold" grpId="0" nodeType="withEffect">
                                  <p:stCondLst>
                                    <p:cond delay="500"/>
                                  </p:stCondLst>
                                  <p:childTnLst>
                                    <p:anim calcmode="lin" valueType="num">
                                      <p:cBhvr>
                                        <p:cTn id="22" dur="250"/>
                                        <p:tgtEl>
                                          <p:spTgt spid="9"/>
                                        </p:tgtEl>
                                        <p:attrNameLst>
                                          <p:attrName>ppt_w</p:attrName>
                                        </p:attrNameLst>
                                      </p:cBhvr>
                                      <p:tavLst>
                                        <p:tav tm="0">
                                          <p:val>
                                            <p:strVal val="ppt_w"/>
                                          </p:val>
                                        </p:tav>
                                        <p:tav tm="100000">
                                          <p:val>
                                            <p:fltVal val="0"/>
                                          </p:val>
                                        </p:tav>
                                      </p:tavLst>
                                    </p:anim>
                                    <p:anim calcmode="lin" valueType="num">
                                      <p:cBhvr>
                                        <p:cTn id="23" dur="250"/>
                                        <p:tgtEl>
                                          <p:spTgt spid="9"/>
                                        </p:tgtEl>
                                        <p:attrNameLst>
                                          <p:attrName>ppt_h</p:attrName>
                                        </p:attrNameLst>
                                      </p:cBhvr>
                                      <p:tavLst>
                                        <p:tav tm="0">
                                          <p:val>
                                            <p:strVal val="ppt_h"/>
                                          </p:val>
                                        </p:tav>
                                        <p:tav tm="100000">
                                          <p:val>
                                            <p:strVal val="ppt_h"/>
                                          </p:val>
                                        </p:tav>
                                      </p:tavLst>
                                    </p:anim>
                                    <p:set>
                                      <p:cBhvr>
                                        <p:cTn id="24" dur="1" fill="hold">
                                          <p:stCondLst>
                                            <p:cond delay="249"/>
                                          </p:stCondLst>
                                        </p:cTn>
                                        <p:tgtEl>
                                          <p:spTgt spid="9"/>
                                        </p:tgtEl>
                                        <p:attrNameLst>
                                          <p:attrName>style.visibility</p:attrName>
                                        </p:attrNameLst>
                                      </p:cBhvr>
                                      <p:to>
                                        <p:strVal val="hidden"/>
                                      </p:to>
                                    </p:set>
                                  </p:childTnLst>
                                </p:cTn>
                              </p:par>
                              <p:par>
                                <p:cTn id="25" presetID="17" presetClass="entr" presetSubtype="10" fill="hold" grpId="0" nodeType="withEffect">
                                  <p:stCondLst>
                                    <p:cond delay="750"/>
                                  </p:stCondLst>
                                  <p:childTnLst>
                                    <p:set>
                                      <p:cBhvr>
                                        <p:cTn id="26" dur="1" fill="hold">
                                          <p:stCondLst>
                                            <p:cond delay="0"/>
                                          </p:stCondLst>
                                        </p:cTn>
                                        <p:tgtEl>
                                          <p:spTgt spid="26"/>
                                        </p:tgtEl>
                                        <p:attrNameLst>
                                          <p:attrName>style.visibility</p:attrName>
                                        </p:attrNameLst>
                                      </p:cBhvr>
                                      <p:to>
                                        <p:strVal val="visible"/>
                                      </p:to>
                                    </p:set>
                                    <p:anim calcmode="lin" valueType="num">
                                      <p:cBhvr>
                                        <p:cTn id="27" dur="250" fill="hold"/>
                                        <p:tgtEl>
                                          <p:spTgt spid="26"/>
                                        </p:tgtEl>
                                        <p:attrNameLst>
                                          <p:attrName>ppt_w</p:attrName>
                                        </p:attrNameLst>
                                      </p:cBhvr>
                                      <p:tavLst>
                                        <p:tav tm="0">
                                          <p:val>
                                            <p:fltVal val="0"/>
                                          </p:val>
                                        </p:tav>
                                        <p:tav tm="100000">
                                          <p:val>
                                            <p:strVal val="#ppt_w"/>
                                          </p:val>
                                        </p:tav>
                                      </p:tavLst>
                                    </p:anim>
                                    <p:anim calcmode="lin" valueType="num">
                                      <p:cBhvr>
                                        <p:cTn id="28" dur="250" fill="hold"/>
                                        <p:tgtEl>
                                          <p:spTgt spid="26"/>
                                        </p:tgtEl>
                                        <p:attrNameLst>
                                          <p:attrName>ppt_h</p:attrName>
                                        </p:attrNameLst>
                                      </p:cBhvr>
                                      <p:tavLst>
                                        <p:tav tm="0">
                                          <p:val>
                                            <p:strVal val="#ppt_h"/>
                                          </p:val>
                                        </p:tav>
                                        <p:tav tm="100000">
                                          <p:val>
                                            <p:strVal val="#ppt_h"/>
                                          </p:val>
                                        </p:tav>
                                      </p:tavLst>
                                    </p:anim>
                                  </p:childTnLst>
                                </p:cTn>
                              </p:par>
                              <p:par>
                                <p:cTn id="29" presetID="17" presetClass="exit" presetSubtype="10" fill="hold" grpId="0" nodeType="withEffect">
                                  <p:stCondLst>
                                    <p:cond delay="750"/>
                                  </p:stCondLst>
                                  <p:childTnLst>
                                    <p:anim calcmode="lin" valueType="num">
                                      <p:cBhvr>
                                        <p:cTn id="30" dur="250"/>
                                        <p:tgtEl>
                                          <p:spTgt spid="12"/>
                                        </p:tgtEl>
                                        <p:attrNameLst>
                                          <p:attrName>ppt_w</p:attrName>
                                        </p:attrNameLst>
                                      </p:cBhvr>
                                      <p:tavLst>
                                        <p:tav tm="0">
                                          <p:val>
                                            <p:strVal val="ppt_w"/>
                                          </p:val>
                                        </p:tav>
                                        <p:tav tm="100000">
                                          <p:val>
                                            <p:fltVal val="0"/>
                                          </p:val>
                                        </p:tav>
                                      </p:tavLst>
                                    </p:anim>
                                    <p:anim calcmode="lin" valueType="num">
                                      <p:cBhvr>
                                        <p:cTn id="31" dur="250"/>
                                        <p:tgtEl>
                                          <p:spTgt spid="12"/>
                                        </p:tgtEl>
                                        <p:attrNameLst>
                                          <p:attrName>ppt_h</p:attrName>
                                        </p:attrNameLst>
                                      </p:cBhvr>
                                      <p:tavLst>
                                        <p:tav tm="0">
                                          <p:val>
                                            <p:strVal val="ppt_h"/>
                                          </p:val>
                                        </p:tav>
                                        <p:tav tm="100000">
                                          <p:val>
                                            <p:strVal val="ppt_h"/>
                                          </p:val>
                                        </p:tav>
                                      </p:tavLst>
                                    </p:anim>
                                    <p:set>
                                      <p:cBhvr>
                                        <p:cTn id="32" dur="1" fill="hold">
                                          <p:stCondLst>
                                            <p:cond delay="249"/>
                                          </p:stCondLst>
                                        </p:cTn>
                                        <p:tgtEl>
                                          <p:spTgt spid="12"/>
                                        </p:tgtEl>
                                        <p:attrNameLst>
                                          <p:attrName>style.visibility</p:attrName>
                                        </p:attrNameLst>
                                      </p:cBhvr>
                                      <p:to>
                                        <p:strVal val="hidden"/>
                                      </p:to>
                                    </p:set>
                                  </p:childTnLst>
                                </p:cTn>
                              </p:par>
                              <p:par>
                                <p:cTn id="33" presetID="17" presetClass="entr" presetSubtype="10" fill="hold" grpId="0" nodeType="withEffect">
                                  <p:stCondLst>
                                    <p:cond delay="100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50" fill="hold"/>
                                        <p:tgtEl>
                                          <p:spTgt spid="19"/>
                                        </p:tgtEl>
                                        <p:attrNameLst>
                                          <p:attrName>ppt_w</p:attrName>
                                        </p:attrNameLst>
                                      </p:cBhvr>
                                      <p:tavLst>
                                        <p:tav tm="0">
                                          <p:val>
                                            <p:fltVal val="0"/>
                                          </p:val>
                                        </p:tav>
                                        <p:tav tm="100000">
                                          <p:val>
                                            <p:strVal val="#ppt_w"/>
                                          </p:val>
                                        </p:tav>
                                      </p:tavLst>
                                    </p:anim>
                                    <p:anim calcmode="lin" valueType="num">
                                      <p:cBhvr>
                                        <p:cTn id="36" dur="250" fill="hold"/>
                                        <p:tgtEl>
                                          <p:spTgt spid="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8" grpId="0" animBg="1"/>
      <p:bldP spid="7" grpId="0" animBg="1"/>
      <p:bldP spid="19" grpId="0" animBg="1"/>
      <p:bldP spid="26" grpId="0" animBg="1"/>
      <p:bldP spid="27"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4" name="Picture Placeholder 43" descr="Graphical user interface, website&#10;&#10;Description automatically generated"/>
          <p:cNvPicPr>
            <a:picLocks noGrp="1" noChangeAspect="1"/>
          </p:cNvPicPr>
          <p:nvPr>
            <p:ph type="pic" sz="quarter" idx="10"/>
          </p:nvPr>
        </p:nvPicPr>
        <p:blipFill>
          <a:blip r:embed="rId1" cstate="screen"/>
          <a:srcRect/>
          <a:stretch>
            <a:fillRect/>
          </a:stretch>
        </p:blipFill>
        <p:spPr/>
      </p:pic>
      <p:sp>
        <p:nvSpPr>
          <p:cNvPr id="45" name="Rounded Rectangle 44"/>
          <p:cNvSpPr/>
          <p:nvPr/>
        </p:nvSpPr>
        <p:spPr>
          <a:xfrm>
            <a:off x="9812215" y="2708031"/>
            <a:ext cx="13033498" cy="11213242"/>
          </a:xfrm>
          <a:prstGeom prst="roundRect">
            <a:avLst>
              <a:gd name="adj" fmla="val 868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47" name="TextBox 46"/>
          <p:cNvSpPr txBox="1"/>
          <p:nvPr/>
        </p:nvSpPr>
        <p:spPr>
          <a:xfrm>
            <a:off x="10748865" y="4199768"/>
            <a:ext cx="11220661" cy="1754326"/>
          </a:xfrm>
          <a:prstGeom prst="rect">
            <a:avLst/>
          </a:prstGeom>
          <a:noFill/>
        </p:spPr>
        <p:txBody>
          <a:bodyPr wrap="square" rtlCol="0" anchor="b">
            <a:spAutoFit/>
          </a:bodyPr>
          <a:lstStyle>
            <a:defPPr>
              <a:defRPr lang="en-US"/>
            </a:defPPr>
            <a:lvl1pPr>
              <a:defRPr sz="7350" b="1">
                <a:solidFill>
                  <a:schemeClr val="tx2"/>
                </a:solidFill>
                <a:latin typeface="Montserrat" pitchFamily="2" charset="77"/>
                <a:ea typeface="Arimo" panose="020B0604020202020204" pitchFamily="34" charset="0"/>
                <a:cs typeface="Arimo" panose="020B0604020202020204" pitchFamily="34" charset="0"/>
              </a:defRPr>
            </a:lvl1pPr>
          </a:lstStyle>
          <a:p>
            <a:r>
              <a:rPr lang="en-US" sz="3600" dirty="0" err="1">
                <a:solidFill>
                  <a:schemeClr val="bg1"/>
                </a:solidFill>
              </a:rPr>
              <a:t>Trước</a:t>
            </a:r>
            <a:r>
              <a:rPr lang="en-US" sz="3600" dirty="0">
                <a:solidFill>
                  <a:schemeClr val="bg1"/>
                </a:solidFill>
              </a:rPr>
              <a:t> </a:t>
            </a:r>
            <a:r>
              <a:rPr lang="en-US" sz="3600" dirty="0" err="1">
                <a:solidFill>
                  <a:schemeClr val="bg1"/>
                </a:solidFill>
              </a:rPr>
              <a:t>hết</a:t>
            </a:r>
            <a:r>
              <a:rPr lang="en-US" sz="3600" dirty="0">
                <a:solidFill>
                  <a:schemeClr val="bg1"/>
                </a:solidFill>
              </a:rPr>
              <a:t> </a:t>
            </a:r>
            <a:r>
              <a:rPr lang="en-US" sz="3600" dirty="0" err="1">
                <a:solidFill>
                  <a:schemeClr val="bg1"/>
                </a:solidFill>
              </a:rPr>
              <a:t>chúng</a:t>
            </a:r>
            <a:r>
              <a:rPr lang="en-US" sz="3600" dirty="0">
                <a:solidFill>
                  <a:schemeClr val="bg1"/>
                </a:solidFill>
              </a:rPr>
              <a:t> ta </a:t>
            </a:r>
            <a:r>
              <a:rPr lang="en-US" sz="3600" dirty="0" err="1">
                <a:solidFill>
                  <a:schemeClr val="bg1"/>
                </a:solidFill>
              </a:rPr>
              <a:t>trả</a:t>
            </a:r>
            <a:r>
              <a:rPr lang="en-US" sz="3600" dirty="0">
                <a:solidFill>
                  <a:schemeClr val="bg1"/>
                </a:solidFill>
              </a:rPr>
              <a:t> </a:t>
            </a:r>
            <a:r>
              <a:rPr lang="en-US" sz="3600" dirty="0" err="1">
                <a:solidFill>
                  <a:schemeClr val="bg1"/>
                </a:solidFill>
              </a:rPr>
              <a:t>lời</a:t>
            </a:r>
            <a:r>
              <a:rPr lang="en-US" sz="3600" dirty="0">
                <a:solidFill>
                  <a:schemeClr val="bg1"/>
                </a:solidFill>
              </a:rPr>
              <a:t> </a:t>
            </a:r>
            <a:r>
              <a:rPr lang="en-US" sz="3600" dirty="0" err="1">
                <a:solidFill>
                  <a:schemeClr val="bg1"/>
                </a:solidFill>
              </a:rPr>
              <a:t>cho</a:t>
            </a:r>
            <a:r>
              <a:rPr lang="en-US" sz="3600" dirty="0">
                <a:solidFill>
                  <a:schemeClr val="bg1"/>
                </a:solidFill>
              </a:rPr>
              <a:t> </a:t>
            </a:r>
            <a:r>
              <a:rPr lang="en-US" sz="3600" dirty="0" err="1">
                <a:solidFill>
                  <a:schemeClr val="bg1"/>
                </a:solidFill>
              </a:rPr>
              <a:t>câu</a:t>
            </a:r>
            <a:r>
              <a:rPr lang="en-US" sz="3600" dirty="0">
                <a:solidFill>
                  <a:schemeClr val="bg1"/>
                </a:solidFill>
              </a:rPr>
              <a:t> </a:t>
            </a:r>
            <a:r>
              <a:rPr lang="en-US" sz="3600" dirty="0" err="1">
                <a:solidFill>
                  <a:schemeClr val="bg1"/>
                </a:solidFill>
              </a:rPr>
              <a:t>hỏi</a:t>
            </a:r>
            <a:r>
              <a:rPr lang="en-US" sz="3600" dirty="0">
                <a:solidFill>
                  <a:schemeClr val="bg1"/>
                </a:solidFill>
              </a:rPr>
              <a:t> </a:t>
            </a:r>
            <a:r>
              <a:rPr lang="en-US" sz="3600" dirty="0" err="1">
                <a:solidFill>
                  <a:schemeClr val="bg1"/>
                </a:solidFill>
              </a:rPr>
              <a:t>tại</a:t>
            </a:r>
            <a:r>
              <a:rPr lang="en-US" sz="3600" dirty="0">
                <a:solidFill>
                  <a:schemeClr val="bg1"/>
                </a:solidFill>
              </a:rPr>
              <a:t> </a:t>
            </a:r>
            <a:r>
              <a:rPr lang="en-US" sz="3600" dirty="0" err="1">
                <a:solidFill>
                  <a:schemeClr val="bg1"/>
                </a:solidFill>
              </a:rPr>
              <a:t>sao</a:t>
            </a:r>
            <a:r>
              <a:rPr lang="en-US" sz="3600" dirty="0">
                <a:solidFill>
                  <a:schemeClr val="bg1"/>
                </a:solidFill>
              </a:rPr>
              <a:t> </a:t>
            </a:r>
            <a:r>
              <a:rPr lang="en-US" sz="3600" dirty="0" err="1">
                <a:solidFill>
                  <a:schemeClr val="bg1"/>
                </a:solidFill>
              </a:rPr>
              <a:t>chúng</a:t>
            </a:r>
            <a:r>
              <a:rPr lang="en-US" sz="3600" dirty="0">
                <a:solidFill>
                  <a:schemeClr val="bg1"/>
                </a:solidFill>
              </a:rPr>
              <a:t> </a:t>
            </a:r>
            <a:r>
              <a:rPr lang="en-US" sz="3600" dirty="0" err="1">
                <a:solidFill>
                  <a:schemeClr val="bg1"/>
                </a:solidFill>
              </a:rPr>
              <a:t>tôi</a:t>
            </a:r>
            <a:r>
              <a:rPr lang="en-US" sz="3600" dirty="0">
                <a:solidFill>
                  <a:schemeClr val="bg1"/>
                </a:solidFill>
              </a:rPr>
              <a:t> </a:t>
            </a:r>
            <a:r>
              <a:rPr lang="en-US" sz="3600" dirty="0" err="1">
                <a:solidFill>
                  <a:schemeClr val="bg1"/>
                </a:solidFill>
              </a:rPr>
              <a:t>lại</a:t>
            </a:r>
            <a:r>
              <a:rPr lang="en-US" sz="3600" dirty="0">
                <a:solidFill>
                  <a:schemeClr val="bg1"/>
                </a:solidFill>
              </a:rPr>
              <a:t> </a:t>
            </a:r>
            <a:r>
              <a:rPr lang="en-US" sz="3600" dirty="0" err="1">
                <a:solidFill>
                  <a:schemeClr val="bg1"/>
                </a:solidFill>
              </a:rPr>
              <a:t>chọn</a:t>
            </a:r>
            <a:r>
              <a:rPr lang="en-US" sz="3600" dirty="0">
                <a:solidFill>
                  <a:schemeClr val="bg1"/>
                </a:solidFill>
              </a:rPr>
              <a:t> </a:t>
            </a:r>
            <a:r>
              <a:rPr lang="en-US" sz="3600" dirty="0" err="1">
                <a:solidFill>
                  <a:schemeClr val="bg1"/>
                </a:solidFill>
              </a:rPr>
              <a:t>phát</a:t>
            </a:r>
            <a:r>
              <a:rPr lang="en-US" sz="3600" dirty="0">
                <a:solidFill>
                  <a:schemeClr val="bg1"/>
                </a:solidFill>
              </a:rPr>
              <a:t> </a:t>
            </a:r>
            <a:r>
              <a:rPr lang="en-US" sz="3600" dirty="0" err="1">
                <a:solidFill>
                  <a:schemeClr val="bg1"/>
                </a:solidFill>
              </a:rPr>
              <a:t>triển</a:t>
            </a:r>
            <a:r>
              <a:rPr lang="en-US" sz="3600" dirty="0">
                <a:solidFill>
                  <a:schemeClr val="bg1"/>
                </a:solidFill>
              </a:rPr>
              <a:t> </a:t>
            </a:r>
            <a:r>
              <a:rPr lang="en-US" sz="3600" dirty="0" err="1">
                <a:solidFill>
                  <a:schemeClr val="bg1"/>
                </a:solidFill>
              </a:rPr>
              <a:t>phần</a:t>
            </a:r>
            <a:r>
              <a:rPr lang="en-US" sz="3600" dirty="0">
                <a:solidFill>
                  <a:schemeClr val="bg1"/>
                </a:solidFill>
              </a:rPr>
              <a:t> </a:t>
            </a:r>
            <a:r>
              <a:rPr lang="en-US" sz="3600" dirty="0" err="1">
                <a:solidFill>
                  <a:schemeClr val="bg1"/>
                </a:solidFill>
              </a:rPr>
              <a:t>mềm</a:t>
            </a:r>
            <a:r>
              <a:rPr lang="en-US" sz="3600" dirty="0">
                <a:solidFill>
                  <a:schemeClr val="bg1"/>
                </a:solidFill>
              </a:rPr>
              <a:t> </a:t>
            </a:r>
            <a:r>
              <a:rPr lang="en-US" sz="3600" dirty="0" err="1">
                <a:solidFill>
                  <a:schemeClr val="bg1"/>
                </a:solidFill>
              </a:rPr>
              <a:t>hỗ</a:t>
            </a:r>
            <a:r>
              <a:rPr lang="en-US" sz="3600" dirty="0">
                <a:solidFill>
                  <a:schemeClr val="bg1"/>
                </a:solidFill>
              </a:rPr>
              <a:t> </a:t>
            </a:r>
            <a:r>
              <a:rPr lang="en-US" sz="3600" dirty="0" err="1">
                <a:solidFill>
                  <a:schemeClr val="bg1"/>
                </a:solidFill>
              </a:rPr>
              <a:t>trợ</a:t>
            </a:r>
            <a:r>
              <a:rPr lang="en-US" sz="3600" dirty="0">
                <a:solidFill>
                  <a:schemeClr val="bg1"/>
                </a:solidFill>
              </a:rPr>
              <a:t> </a:t>
            </a:r>
            <a:r>
              <a:rPr lang="en-US" sz="3600" dirty="0" err="1">
                <a:solidFill>
                  <a:schemeClr val="bg1"/>
                </a:solidFill>
              </a:rPr>
              <a:t>học</a:t>
            </a:r>
            <a:r>
              <a:rPr lang="en-US" sz="3600" dirty="0">
                <a:solidFill>
                  <a:schemeClr val="bg1"/>
                </a:solidFill>
              </a:rPr>
              <a:t> </a:t>
            </a:r>
            <a:r>
              <a:rPr lang="en-US" sz="3600" dirty="0" err="1">
                <a:solidFill>
                  <a:schemeClr val="bg1"/>
                </a:solidFill>
              </a:rPr>
              <a:t>tiếng</a:t>
            </a:r>
            <a:r>
              <a:rPr lang="en-US" sz="3600" dirty="0">
                <a:solidFill>
                  <a:schemeClr val="bg1"/>
                </a:solidFill>
              </a:rPr>
              <a:t> </a:t>
            </a:r>
            <a:r>
              <a:rPr lang="en-US" sz="3600" dirty="0" err="1">
                <a:solidFill>
                  <a:schemeClr val="bg1"/>
                </a:solidFill>
              </a:rPr>
              <a:t>Nhật</a:t>
            </a:r>
            <a:r>
              <a:rPr lang="en-US" sz="3600" dirty="0">
                <a:solidFill>
                  <a:schemeClr val="bg1"/>
                </a:solidFill>
              </a:rPr>
              <a:t>? </a:t>
            </a:r>
            <a:endParaRPr lang="en-US" sz="3600" dirty="0">
              <a:solidFill>
                <a:schemeClr val="bg1"/>
              </a:solidFill>
            </a:endParaRPr>
          </a:p>
        </p:txBody>
      </p:sp>
      <p:sp>
        <p:nvSpPr>
          <p:cNvPr id="48" name="TextBox 47"/>
          <p:cNvSpPr txBox="1"/>
          <p:nvPr/>
        </p:nvSpPr>
        <p:spPr>
          <a:xfrm>
            <a:off x="10620619" y="6025925"/>
            <a:ext cx="11416689" cy="5850961"/>
          </a:xfrm>
          <a:prstGeom prst="rect">
            <a:avLst/>
          </a:prstGeom>
          <a:noFill/>
        </p:spPr>
        <p:txBody>
          <a:bodyPr wrap="square" rtlCol="0" anchor="t">
            <a:spAutoFit/>
          </a:bodyPr>
          <a:lstStyle>
            <a:defPPr>
              <a:defRPr lang="en-US"/>
            </a:defPPr>
            <a:lvl1pPr>
              <a:lnSpc>
                <a:spcPct val="130000"/>
              </a:lnSpc>
              <a:spcBef>
                <a:spcPts val="1200"/>
              </a:spcBef>
              <a:spcAft>
                <a:spcPts val="0"/>
              </a:spcAft>
              <a:defRPr sz="3100">
                <a:latin typeface="Montserrat" pitchFamily="2" charset="77"/>
              </a:defRPr>
            </a:lvl1pPr>
          </a:lstStyle>
          <a:p>
            <a:r>
              <a:rPr lang="vi-VN" sz="2800" b="0" dirty="0">
                <a:solidFill>
                  <a:schemeClr val="bg1"/>
                </a:solidFill>
                <a:effectLst/>
                <a:latin typeface="Times New Roman" panose="02020603050405020304" pitchFamily="18" charset="0"/>
                <a:ea typeface="Yu Mincho" panose="02020400000000000000" pitchFamily="18" charset="-128"/>
                <a:cs typeface="Cordia New" panose="020B0304020202020204" pitchFamily="34" charset="-34"/>
              </a:rPr>
              <a:t>Trong bối cảnh của sự phát triển của công nghệ 4.0, việc học tập các ngoại ngữ khác nhau đã trở nên vô cùng cần thiết trong cuộc sống hiện nay. Kết nối toàn cầu đã trở nên dễ dàng hơn bao giờ hết, và việc giao tiếp với những người nước ngoài đã trở thành một phần không thể thiếu trong nhiều lĩnh vực, từ kinh doanh đến giáo dục và du lịch. Với nhu cầu ngày càng tăng về việc học tập các ngoại ngữ, các trung tâm tiếng nước ngoài đã xuất hiện và phát triển khắp nơi trên thế giới, cung cấp các khóa học tiếng nước ngoài để giúp người học cải thiện khả năng giao tiếp của mình.Tiếng Nhật chính là ngôn ngữ đang được nhiều người tìm tòi và học hỏi</a:t>
            </a:r>
            <a:r>
              <a:rPr lang="en-US" sz="2800" b="0" dirty="0">
                <a:solidFill>
                  <a:schemeClr val="bg1"/>
                </a:solidFill>
                <a:effectLst/>
                <a:latin typeface="Times New Roman" panose="02020603050405020304" pitchFamily="18" charset="0"/>
                <a:ea typeface="Yu Mincho" panose="02020400000000000000" pitchFamily="18" charset="-128"/>
                <a:cs typeface="Cordia New" panose="020B0304020202020204" pitchFamily="34" charset="-34"/>
              </a:rPr>
              <a:t>.</a:t>
            </a:r>
            <a:r>
              <a:rPr lang="vi-VN" sz="2800" b="0" dirty="0">
                <a:solidFill>
                  <a:schemeClr val="bg1"/>
                </a:solidFill>
                <a:effectLst/>
                <a:latin typeface="Times New Roman" panose="02020603050405020304" pitchFamily="18" charset="0"/>
                <a:ea typeface="Yu Mincho" panose="02020400000000000000" pitchFamily="18" charset="-128"/>
                <a:cs typeface="Cordia New" panose="020B0304020202020204" pitchFamily="34" charset="-34"/>
              </a:rPr>
              <a:t> </a:t>
            </a:r>
            <a:r>
              <a:rPr lang="en-US" sz="1800" b="0" dirty="0">
                <a:solidFill>
                  <a:srgbClr val="44546A"/>
                </a:solidFill>
                <a:effectLst/>
                <a:latin typeface="Times New Roman" panose="02020603050405020304" pitchFamily="18" charset="0"/>
                <a:ea typeface="Yu Mincho" panose="02020400000000000000" pitchFamily="18" charset="-128"/>
                <a:cs typeface="Cordia New" panose="020B0304020202020204" pitchFamily="34" charset="-34"/>
              </a:rPr>
              <a:t>.</a:t>
            </a:r>
            <a:endParaRPr lang="en-US" sz="1800" b="1" dirty="0">
              <a:solidFill>
                <a:srgbClr val="44546A"/>
              </a:solidFill>
              <a:effectLst/>
              <a:latin typeface="Arial" panose="020B0604020202020204" pitchFamily="34" charset="0"/>
              <a:ea typeface="Yu Mincho" panose="02020400000000000000" pitchFamily="18" charset="-128"/>
              <a:cs typeface="Cordia New" panose="020B0304020202020204" pitchFamily="34" charset="-34"/>
            </a:endParaRPr>
          </a:p>
          <a:p>
            <a:endParaRPr lang="en-US" dirty="0">
              <a:solidFill>
                <a:schemeClr val="bg1"/>
              </a:solidFill>
            </a:endParaRPr>
          </a:p>
        </p:txBody>
      </p:sp>
      <p:sp>
        <p:nvSpPr>
          <p:cNvPr id="50" name="Rounded Rectangle 49"/>
          <p:cNvSpPr/>
          <p:nvPr/>
        </p:nvSpPr>
        <p:spPr>
          <a:xfrm>
            <a:off x="10552837" y="3413483"/>
            <a:ext cx="1849071" cy="41027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itchFamily="2" charset="77"/>
            </a:endParaRPr>
          </a:p>
        </p:txBody>
      </p:sp>
      <p:grpSp>
        <p:nvGrpSpPr>
          <p:cNvPr id="51" name="Group 50"/>
          <p:cNvGrpSpPr/>
          <p:nvPr/>
        </p:nvGrpSpPr>
        <p:grpSpPr>
          <a:xfrm>
            <a:off x="20979693" y="736599"/>
            <a:ext cx="2321210" cy="1072775"/>
            <a:chOff x="16885721" y="2813473"/>
            <a:chExt cx="3627870" cy="1676665"/>
          </a:xfrm>
          <a:solidFill>
            <a:schemeClr val="accent3"/>
          </a:solidFill>
        </p:grpSpPr>
        <p:sp>
          <p:nvSpPr>
            <p:cNvPr id="52" name="Freeform 51"/>
            <p:cNvSpPr/>
            <p:nvPr/>
          </p:nvSpPr>
          <p:spPr>
            <a:xfrm>
              <a:off x="16885721" y="3253111"/>
              <a:ext cx="849443" cy="872155"/>
            </a:xfrm>
            <a:custGeom>
              <a:avLst/>
              <a:gdLst>
                <a:gd name="connsiteX0" fmla="*/ 0 w 849443"/>
                <a:gd name="connsiteY0" fmla="*/ 551773 h 872155"/>
                <a:gd name="connsiteX1" fmla="*/ 849443 w 849443"/>
                <a:gd name="connsiteY1" fmla="*/ 872156 h 872155"/>
                <a:gd name="connsiteX2" fmla="*/ 849443 w 849443"/>
                <a:gd name="connsiteY2" fmla="*/ 653213 h 872155"/>
                <a:gd name="connsiteX3" fmla="*/ 253150 w 849443"/>
                <a:gd name="connsiteY3" fmla="*/ 436074 h 872155"/>
                <a:gd name="connsiteX4" fmla="*/ 849443 w 849443"/>
                <a:gd name="connsiteY4" fmla="*/ 218939 h 872155"/>
                <a:gd name="connsiteX5" fmla="*/ 849443 w 849443"/>
                <a:gd name="connsiteY5" fmla="*/ 0 h 872155"/>
                <a:gd name="connsiteX6" fmla="*/ 0 w 849443"/>
                <a:gd name="connsiteY6" fmla="*/ 320380 h 872155"/>
                <a:gd name="connsiteX7" fmla="*/ 0 w 849443"/>
                <a:gd name="connsiteY7" fmla="*/ 551773 h 87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443" h="872155">
                  <a:moveTo>
                    <a:pt x="0" y="551773"/>
                  </a:moveTo>
                  <a:lnTo>
                    <a:pt x="849443" y="872156"/>
                  </a:lnTo>
                  <a:lnTo>
                    <a:pt x="849443" y="653213"/>
                  </a:lnTo>
                  <a:lnTo>
                    <a:pt x="253150" y="436074"/>
                  </a:lnTo>
                  <a:lnTo>
                    <a:pt x="849443" y="218939"/>
                  </a:lnTo>
                  <a:lnTo>
                    <a:pt x="849443" y="0"/>
                  </a:lnTo>
                  <a:lnTo>
                    <a:pt x="0" y="320380"/>
                  </a:lnTo>
                  <a:lnTo>
                    <a:pt x="0" y="551773"/>
                  </a:lnTo>
                  <a:close/>
                </a:path>
              </a:pathLst>
            </a:custGeom>
            <a:grpFill/>
            <a:ln w="8477" cap="flat">
              <a:noFill/>
              <a:prstDash val="solid"/>
              <a:miter/>
            </a:ln>
          </p:spPr>
          <p:txBody>
            <a:bodyPr rtlCol="0" anchor="ctr"/>
            <a:lstStyle/>
            <a:p>
              <a:endParaRPr lang="en-US">
                <a:latin typeface="Montserrat" pitchFamily="2" charset="77"/>
              </a:endParaRPr>
            </a:p>
          </p:txBody>
        </p:sp>
        <p:sp>
          <p:nvSpPr>
            <p:cNvPr id="53" name="Freeform 52"/>
            <p:cNvSpPr/>
            <p:nvPr/>
          </p:nvSpPr>
          <p:spPr>
            <a:xfrm>
              <a:off x="18290109" y="2813473"/>
              <a:ext cx="835164" cy="1676665"/>
            </a:xfrm>
            <a:custGeom>
              <a:avLst/>
              <a:gdLst>
                <a:gd name="connsiteX0" fmla="*/ 0 w 835164"/>
                <a:gd name="connsiteY0" fmla="*/ 1676665 h 1676665"/>
                <a:gd name="connsiteX1" fmla="*/ 246253 w 835164"/>
                <a:gd name="connsiteY1" fmla="*/ 1676665 h 1676665"/>
                <a:gd name="connsiteX2" fmla="*/ 835164 w 835164"/>
                <a:gd name="connsiteY2" fmla="*/ 0 h 1676665"/>
                <a:gd name="connsiteX3" fmla="*/ 588886 w 835164"/>
                <a:gd name="connsiteY3" fmla="*/ 0 h 1676665"/>
                <a:gd name="connsiteX4" fmla="*/ 0 w 835164"/>
                <a:gd name="connsiteY4" fmla="*/ 1676665 h 167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164" h="1676665">
                  <a:moveTo>
                    <a:pt x="0" y="1676665"/>
                  </a:moveTo>
                  <a:lnTo>
                    <a:pt x="246253" y="1676665"/>
                  </a:lnTo>
                  <a:lnTo>
                    <a:pt x="835164" y="0"/>
                  </a:lnTo>
                  <a:lnTo>
                    <a:pt x="588886" y="0"/>
                  </a:lnTo>
                  <a:lnTo>
                    <a:pt x="0" y="1676665"/>
                  </a:lnTo>
                  <a:close/>
                </a:path>
              </a:pathLst>
            </a:custGeom>
            <a:grpFill/>
            <a:ln w="8477" cap="flat">
              <a:noFill/>
              <a:prstDash val="solid"/>
              <a:miter/>
            </a:ln>
          </p:spPr>
          <p:txBody>
            <a:bodyPr rtlCol="0" anchor="ctr"/>
            <a:lstStyle/>
            <a:p>
              <a:endParaRPr lang="en-US">
                <a:latin typeface="Montserrat" pitchFamily="2" charset="77"/>
              </a:endParaRPr>
            </a:p>
          </p:txBody>
        </p:sp>
        <p:sp>
          <p:nvSpPr>
            <p:cNvPr id="54" name="Freeform 53"/>
            <p:cNvSpPr/>
            <p:nvPr/>
          </p:nvSpPr>
          <p:spPr>
            <a:xfrm>
              <a:off x="19664148" y="3253111"/>
              <a:ext cx="849443" cy="872155"/>
            </a:xfrm>
            <a:custGeom>
              <a:avLst/>
              <a:gdLst>
                <a:gd name="connsiteX0" fmla="*/ 0 w 849443"/>
                <a:gd name="connsiteY0" fmla="*/ 0 h 872155"/>
                <a:gd name="connsiteX1" fmla="*/ 0 w 849443"/>
                <a:gd name="connsiteY1" fmla="*/ 218939 h 872155"/>
                <a:gd name="connsiteX2" fmla="*/ 596272 w 849443"/>
                <a:gd name="connsiteY2" fmla="*/ 436074 h 872155"/>
                <a:gd name="connsiteX3" fmla="*/ 0 w 849443"/>
                <a:gd name="connsiteY3" fmla="*/ 653213 h 872155"/>
                <a:gd name="connsiteX4" fmla="*/ 0 w 849443"/>
                <a:gd name="connsiteY4" fmla="*/ 872156 h 872155"/>
                <a:gd name="connsiteX5" fmla="*/ 849443 w 849443"/>
                <a:gd name="connsiteY5" fmla="*/ 551773 h 872155"/>
                <a:gd name="connsiteX6" fmla="*/ 849443 w 849443"/>
                <a:gd name="connsiteY6" fmla="*/ 320380 h 872155"/>
                <a:gd name="connsiteX7" fmla="*/ 0 w 849443"/>
                <a:gd name="connsiteY7" fmla="*/ 0 h 87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443" h="872155">
                  <a:moveTo>
                    <a:pt x="0" y="0"/>
                  </a:moveTo>
                  <a:lnTo>
                    <a:pt x="0" y="218939"/>
                  </a:lnTo>
                  <a:lnTo>
                    <a:pt x="596272" y="436074"/>
                  </a:lnTo>
                  <a:lnTo>
                    <a:pt x="0" y="653213"/>
                  </a:lnTo>
                  <a:lnTo>
                    <a:pt x="0" y="872156"/>
                  </a:lnTo>
                  <a:lnTo>
                    <a:pt x="849443" y="551773"/>
                  </a:lnTo>
                  <a:lnTo>
                    <a:pt x="849443" y="320380"/>
                  </a:lnTo>
                  <a:lnTo>
                    <a:pt x="0" y="0"/>
                  </a:lnTo>
                  <a:close/>
                </a:path>
              </a:pathLst>
            </a:custGeom>
            <a:grpFill/>
            <a:ln w="8477" cap="flat">
              <a:noFill/>
              <a:prstDash val="solid"/>
              <a:miter/>
            </a:ln>
          </p:spPr>
          <p:txBody>
            <a:bodyPr rtlCol="0" anchor="ctr"/>
            <a:lstStyle/>
            <a:p>
              <a:endParaRPr lang="en-US">
                <a:latin typeface="Montserrat" pitchFamily="2" charset="77"/>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Freeform 1"/>
          <p:cNvSpPr/>
          <p:nvPr/>
        </p:nvSpPr>
        <p:spPr>
          <a:xfrm>
            <a:off x="12727499" y="736600"/>
            <a:ext cx="9579524" cy="12979400"/>
          </a:xfrm>
          <a:custGeom>
            <a:avLst/>
            <a:gdLst>
              <a:gd name="connsiteX0" fmla="*/ 3883742 w 3883741"/>
              <a:gd name="connsiteY0" fmla="*/ 295192 h 6456411"/>
              <a:gd name="connsiteX1" fmla="*/ 3588620 w 3883741"/>
              <a:gd name="connsiteY1" fmla="*/ 0 h 6456411"/>
              <a:gd name="connsiteX2" fmla="*/ 295121 w 3883741"/>
              <a:gd name="connsiteY2" fmla="*/ 0 h 6456411"/>
              <a:gd name="connsiteX3" fmla="*/ 0 w 3883741"/>
              <a:gd name="connsiteY3" fmla="*/ 295192 h 6456411"/>
              <a:gd name="connsiteX4" fmla="*/ 0 w 3883741"/>
              <a:gd name="connsiteY4" fmla="*/ 6456411 h 6456411"/>
              <a:gd name="connsiteX5" fmla="*/ 3883742 w 3883741"/>
              <a:gd name="connsiteY5" fmla="*/ 6456411 h 6456411"/>
              <a:gd name="connsiteX6" fmla="*/ 3883742 w 3883741"/>
              <a:gd name="connsiteY6" fmla="*/ 295192 h 645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3741" h="6456411">
                <a:moveTo>
                  <a:pt x="3883742" y="295192"/>
                </a:moveTo>
                <a:cubicBezTo>
                  <a:pt x="3883742" y="132836"/>
                  <a:pt x="3750940" y="0"/>
                  <a:pt x="3588620" y="0"/>
                </a:cubicBezTo>
                <a:lnTo>
                  <a:pt x="295121" y="0"/>
                </a:lnTo>
                <a:cubicBezTo>
                  <a:pt x="132804" y="0"/>
                  <a:pt x="0" y="132836"/>
                  <a:pt x="0" y="295192"/>
                </a:cubicBezTo>
                <a:lnTo>
                  <a:pt x="0" y="6456411"/>
                </a:lnTo>
                <a:lnTo>
                  <a:pt x="3883742" y="6456411"/>
                </a:lnTo>
                <a:lnTo>
                  <a:pt x="3883742" y="295192"/>
                </a:lnTo>
                <a:close/>
              </a:path>
            </a:pathLst>
          </a:custGeom>
          <a:solidFill>
            <a:schemeClr val="accent3"/>
          </a:solidFill>
          <a:ln w="10345" cap="flat">
            <a:noFill/>
            <a:prstDash val="solid"/>
            <a:miter/>
          </a:ln>
        </p:spPr>
        <p:txBody>
          <a:bodyPr rtlCol="0" anchor="ctr"/>
          <a:lstStyle/>
          <a:p>
            <a:endParaRPr lang="en-US" dirty="0">
              <a:latin typeface="Montserrat" pitchFamily="2" charset="77"/>
            </a:endParaRPr>
          </a:p>
        </p:txBody>
      </p:sp>
      <p:sp>
        <p:nvSpPr>
          <p:cNvPr id="21" name="TextBox 20"/>
          <p:cNvSpPr txBox="1"/>
          <p:nvPr/>
        </p:nvSpPr>
        <p:spPr>
          <a:xfrm>
            <a:off x="2784112" y="691401"/>
            <a:ext cx="8109406" cy="1231106"/>
          </a:xfrm>
          <a:prstGeom prst="rect">
            <a:avLst/>
          </a:prstGeom>
          <a:noFill/>
        </p:spPr>
        <p:txBody>
          <a:bodyPr wrap="square" rtlCol="0" anchor="b">
            <a:spAutoFit/>
          </a:bodyPr>
          <a:lstStyle>
            <a:defPPr>
              <a:defRPr lang="en-US"/>
            </a:defPPr>
            <a:lvl1pPr>
              <a:defRPr sz="7350" b="1">
                <a:solidFill>
                  <a:schemeClr val="tx2"/>
                </a:solidFill>
                <a:latin typeface="Montserrat" pitchFamily="2" charset="77"/>
                <a:ea typeface="Arimo" panose="020B0604020202020204" pitchFamily="34" charset="0"/>
                <a:cs typeface="Arimo" panose="020B0604020202020204" pitchFamily="34" charset="0"/>
              </a:defRPr>
            </a:lvl1pPr>
          </a:lstStyle>
          <a:p>
            <a:r>
              <a:rPr lang="en-US" sz="7400" dirty="0" err="1">
                <a:solidFill>
                  <a:schemeClr val="accent3"/>
                </a:solidFill>
              </a:rPr>
              <a:t>Mô</a:t>
            </a:r>
            <a:r>
              <a:rPr lang="en-US" sz="7400" dirty="0">
                <a:solidFill>
                  <a:schemeClr val="accent3"/>
                </a:solidFill>
              </a:rPr>
              <a:t> </a:t>
            </a:r>
            <a:r>
              <a:rPr lang="en-US" sz="7400" dirty="0" err="1">
                <a:solidFill>
                  <a:schemeClr val="accent3"/>
                </a:solidFill>
              </a:rPr>
              <a:t>tả</a:t>
            </a:r>
            <a:r>
              <a:rPr lang="en-US" sz="7400" dirty="0">
                <a:solidFill>
                  <a:schemeClr val="accent3"/>
                </a:solidFill>
              </a:rPr>
              <a:t> </a:t>
            </a:r>
            <a:r>
              <a:rPr lang="en-US" sz="7400" dirty="0" err="1">
                <a:solidFill>
                  <a:schemeClr val="accent3"/>
                </a:solidFill>
              </a:rPr>
              <a:t>tổng</a:t>
            </a:r>
            <a:r>
              <a:rPr lang="en-US" sz="7400" dirty="0">
                <a:solidFill>
                  <a:schemeClr val="accent3"/>
                </a:solidFill>
              </a:rPr>
              <a:t> </a:t>
            </a:r>
            <a:r>
              <a:rPr lang="en-US" sz="7400" dirty="0" err="1">
                <a:solidFill>
                  <a:schemeClr val="accent3"/>
                </a:solidFill>
              </a:rPr>
              <a:t>quát</a:t>
            </a:r>
            <a:endParaRPr lang="en-US" sz="7400" dirty="0">
              <a:solidFill>
                <a:schemeClr val="accent3"/>
              </a:solidFill>
            </a:endParaRPr>
          </a:p>
        </p:txBody>
      </p:sp>
      <p:sp>
        <p:nvSpPr>
          <p:cNvPr id="22" name="TextBox 21"/>
          <p:cNvSpPr txBox="1"/>
          <p:nvPr/>
        </p:nvSpPr>
        <p:spPr>
          <a:xfrm>
            <a:off x="2588838" y="2324240"/>
            <a:ext cx="8900222" cy="9021059"/>
          </a:xfrm>
          <a:prstGeom prst="rect">
            <a:avLst/>
          </a:prstGeom>
          <a:noFill/>
        </p:spPr>
        <p:txBody>
          <a:bodyPr wrap="square" rtlCol="0" anchor="t">
            <a:spAutoFit/>
          </a:bodyPr>
          <a:lstStyle>
            <a:defPPr>
              <a:defRPr lang="en-US"/>
            </a:defPPr>
            <a:lvl1pPr>
              <a:lnSpc>
                <a:spcPct val="130000"/>
              </a:lnSpc>
              <a:spcBef>
                <a:spcPts val="1200"/>
              </a:spcBef>
              <a:spcAft>
                <a:spcPts val="0"/>
              </a:spcAft>
              <a:defRPr sz="3100">
                <a:latin typeface="Montserrat" pitchFamily="2" charset="77"/>
              </a:defRPr>
            </a:lvl1pPr>
          </a:lstStyle>
          <a:p>
            <a:pPr marL="457200" indent="-457200">
              <a:buFont typeface="Wingdings" panose="05000000000000000000" pitchFamily="2" charset="2"/>
              <a:buChar char="Ø"/>
            </a:pPr>
            <a:r>
              <a:rPr lang="en-US" dirty="0" err="1"/>
              <a:t>Là</a:t>
            </a:r>
            <a:r>
              <a:rPr lang="en-US" dirty="0"/>
              <a:t> </a:t>
            </a:r>
            <a:r>
              <a:rPr lang="en-US" dirty="0" err="1"/>
              <a:t>một</a:t>
            </a:r>
            <a:r>
              <a:rPr lang="en-US" dirty="0"/>
              <a:t> </a:t>
            </a:r>
            <a:r>
              <a:rPr lang="en-US" dirty="0" err="1"/>
              <a:t>nền</a:t>
            </a:r>
            <a:r>
              <a:rPr lang="en-US" dirty="0"/>
              <a:t> </a:t>
            </a:r>
            <a:r>
              <a:rPr lang="en-US" dirty="0" err="1"/>
              <a:t>tảng</a:t>
            </a:r>
            <a:r>
              <a:rPr lang="en-US" dirty="0"/>
              <a:t> </a:t>
            </a:r>
            <a:r>
              <a:rPr lang="en-US" dirty="0" err="1"/>
              <a:t>giáo</a:t>
            </a:r>
            <a:r>
              <a:rPr lang="en-US" dirty="0"/>
              <a:t> </a:t>
            </a:r>
            <a:r>
              <a:rPr lang="en-US" dirty="0" err="1"/>
              <a:t>dục</a:t>
            </a:r>
            <a:r>
              <a:rPr lang="en-US" dirty="0"/>
              <a:t> </a:t>
            </a:r>
            <a:r>
              <a:rPr lang="en-US" dirty="0" err="1"/>
              <a:t>trực</a:t>
            </a:r>
            <a:r>
              <a:rPr lang="en-US" dirty="0"/>
              <a:t> </a:t>
            </a:r>
            <a:r>
              <a:rPr lang="en-US" dirty="0" err="1"/>
              <a:t>tuyến</a:t>
            </a:r>
            <a:r>
              <a:rPr lang="en-US" dirty="0"/>
              <a:t> </a:t>
            </a:r>
            <a:r>
              <a:rPr lang="en-US" dirty="0" err="1"/>
              <a:t>cung</a:t>
            </a:r>
            <a:r>
              <a:rPr lang="en-US" dirty="0"/>
              <a:t> </a:t>
            </a:r>
            <a:r>
              <a:rPr lang="en-US" dirty="0" err="1"/>
              <a:t>cấp</a:t>
            </a:r>
            <a:r>
              <a:rPr lang="en-US" dirty="0"/>
              <a:t> </a:t>
            </a:r>
            <a:r>
              <a:rPr lang="en-US" dirty="0" err="1"/>
              <a:t>các</a:t>
            </a:r>
            <a:r>
              <a:rPr lang="en-US" dirty="0"/>
              <a:t> </a:t>
            </a:r>
            <a:r>
              <a:rPr lang="en-US" dirty="0" err="1"/>
              <a:t>khóa</a:t>
            </a:r>
            <a:r>
              <a:rPr lang="en-US" dirty="0"/>
              <a:t> </a:t>
            </a:r>
            <a:r>
              <a:rPr lang="en-US" dirty="0" err="1"/>
              <a:t>học</a:t>
            </a:r>
            <a:r>
              <a:rPr lang="en-US" dirty="0"/>
              <a:t> </a:t>
            </a:r>
            <a:r>
              <a:rPr lang="en-US" dirty="0" err="1"/>
              <a:t>tiếng</a:t>
            </a:r>
            <a:r>
              <a:rPr lang="en-US" dirty="0"/>
              <a:t> </a:t>
            </a:r>
            <a:r>
              <a:rPr lang="en-US" dirty="0" err="1"/>
              <a:t>Nhật</a:t>
            </a:r>
            <a:r>
              <a:rPr lang="en-US" dirty="0"/>
              <a:t> </a:t>
            </a:r>
            <a:r>
              <a:rPr lang="en-US" dirty="0" err="1"/>
              <a:t>từ</a:t>
            </a:r>
            <a:r>
              <a:rPr lang="en-US" dirty="0"/>
              <a:t> </a:t>
            </a:r>
            <a:r>
              <a:rPr lang="en-US" dirty="0" err="1"/>
              <a:t>cơ</a:t>
            </a:r>
            <a:r>
              <a:rPr lang="en-US" dirty="0"/>
              <a:t> </a:t>
            </a:r>
            <a:r>
              <a:rPr lang="en-US" dirty="0" err="1"/>
              <a:t>bản</a:t>
            </a:r>
            <a:r>
              <a:rPr lang="en-US" dirty="0"/>
              <a:t> </a:t>
            </a:r>
            <a:r>
              <a:rPr lang="en-US" dirty="0" err="1"/>
              <a:t>đến</a:t>
            </a:r>
            <a:r>
              <a:rPr lang="en-US" dirty="0"/>
              <a:t> </a:t>
            </a:r>
            <a:r>
              <a:rPr lang="en-US" dirty="0" err="1"/>
              <a:t>nâng</a:t>
            </a:r>
            <a:r>
              <a:rPr lang="en-US" dirty="0"/>
              <a:t> </a:t>
            </a:r>
            <a:r>
              <a:rPr lang="en-US" dirty="0" err="1"/>
              <a:t>cao</a:t>
            </a:r>
            <a:r>
              <a:rPr lang="en-US" dirty="0"/>
              <a:t>.</a:t>
            </a:r>
            <a:endParaRPr lang="en-US" dirty="0"/>
          </a:p>
          <a:p>
            <a:pPr marL="457200" indent="-457200">
              <a:buFont typeface="Wingdings" panose="05000000000000000000" pitchFamily="2" charset="2"/>
              <a:buChar char="Ø"/>
            </a:pPr>
            <a:r>
              <a:rPr lang="en-US" dirty="0" err="1"/>
              <a:t>Đưa</a:t>
            </a:r>
            <a:r>
              <a:rPr lang="en-US" dirty="0"/>
              <a:t> </a:t>
            </a:r>
            <a:r>
              <a:rPr lang="en-US" dirty="0" err="1"/>
              <a:t>ra</a:t>
            </a:r>
            <a:r>
              <a:rPr lang="en-US" dirty="0"/>
              <a:t> </a:t>
            </a:r>
            <a:r>
              <a:rPr lang="en-US" dirty="0" err="1"/>
              <a:t>nhưng</a:t>
            </a:r>
            <a:r>
              <a:rPr lang="en-US" dirty="0"/>
              <a:t> </a:t>
            </a:r>
            <a:r>
              <a:rPr lang="en-US" dirty="0" err="1"/>
              <a:t>bài</a:t>
            </a:r>
            <a:r>
              <a:rPr lang="en-US" dirty="0"/>
              <a:t> test </a:t>
            </a:r>
            <a:r>
              <a:rPr lang="en-US" dirty="0" err="1"/>
              <a:t>về</a:t>
            </a:r>
            <a:r>
              <a:rPr lang="en-US" dirty="0"/>
              <a:t> </a:t>
            </a:r>
            <a:r>
              <a:rPr lang="en-US" dirty="0" err="1"/>
              <a:t>trình</a:t>
            </a:r>
            <a:r>
              <a:rPr lang="en-US" dirty="0"/>
              <a:t> </a:t>
            </a:r>
            <a:r>
              <a:rPr lang="en-US" dirty="0" err="1"/>
              <a:t>độ</a:t>
            </a:r>
            <a:r>
              <a:rPr lang="en-US" dirty="0"/>
              <a:t> </a:t>
            </a:r>
            <a:r>
              <a:rPr lang="en-US" dirty="0" err="1"/>
              <a:t>của</a:t>
            </a:r>
            <a:r>
              <a:rPr lang="en-US" dirty="0"/>
              <a:t> </a:t>
            </a:r>
            <a:r>
              <a:rPr lang="en-US" dirty="0" err="1"/>
              <a:t>học</a:t>
            </a:r>
            <a:r>
              <a:rPr lang="en-US" dirty="0"/>
              <a:t> </a:t>
            </a:r>
            <a:r>
              <a:rPr lang="en-US" dirty="0" err="1"/>
              <a:t>viên</a:t>
            </a:r>
            <a:r>
              <a:rPr lang="en-US" dirty="0"/>
              <a:t>.</a:t>
            </a:r>
            <a:endParaRPr lang="en-US" dirty="0"/>
          </a:p>
          <a:p>
            <a:pPr marL="457200" indent="-457200">
              <a:buFont typeface="Wingdings" panose="05000000000000000000" pitchFamily="2" charset="2"/>
              <a:buChar char="Ø"/>
            </a:pPr>
            <a:r>
              <a:rPr lang="en-US" dirty="0" err="1"/>
              <a:t>Giúp</a:t>
            </a:r>
            <a:r>
              <a:rPr lang="en-US" dirty="0"/>
              <a:t> </a:t>
            </a:r>
            <a:r>
              <a:rPr lang="en-US" dirty="0" err="1"/>
              <a:t>dùng</a:t>
            </a:r>
            <a:r>
              <a:rPr lang="en-US" dirty="0"/>
              <a:t> </a:t>
            </a:r>
            <a:r>
              <a:rPr lang="en-US" dirty="0" err="1"/>
              <a:t>tiếp</a:t>
            </a:r>
            <a:r>
              <a:rPr lang="en-US" dirty="0"/>
              <a:t> </a:t>
            </a:r>
            <a:r>
              <a:rPr lang="en-US" dirty="0" err="1"/>
              <a:t>cận</a:t>
            </a:r>
            <a:r>
              <a:rPr lang="en-US" dirty="0"/>
              <a:t> </a:t>
            </a:r>
            <a:r>
              <a:rPr lang="en-US" dirty="0" err="1"/>
              <a:t>được</a:t>
            </a:r>
            <a:r>
              <a:rPr lang="en-US" dirty="0"/>
              <a:t> </a:t>
            </a:r>
            <a:r>
              <a:rPr lang="en-US" dirty="0" err="1"/>
              <a:t>với</a:t>
            </a:r>
            <a:r>
              <a:rPr lang="en-US" dirty="0"/>
              <a:t> </a:t>
            </a:r>
            <a:r>
              <a:rPr lang="en-US" dirty="0" err="1"/>
              <a:t>các</a:t>
            </a:r>
            <a:r>
              <a:rPr lang="en-US" dirty="0"/>
              <a:t> </a:t>
            </a:r>
            <a:r>
              <a:rPr lang="en-US" dirty="0" err="1"/>
              <a:t>tài</a:t>
            </a:r>
            <a:r>
              <a:rPr lang="en-US" dirty="0"/>
              <a:t> </a:t>
            </a:r>
            <a:r>
              <a:rPr lang="en-US" dirty="0" err="1"/>
              <a:t>liệu</a:t>
            </a:r>
            <a:r>
              <a:rPr lang="en-US" dirty="0"/>
              <a:t> </a:t>
            </a:r>
            <a:r>
              <a:rPr lang="en-US" dirty="0" err="1"/>
              <a:t>chương</a:t>
            </a:r>
            <a:r>
              <a:rPr lang="en-US" dirty="0"/>
              <a:t> </a:t>
            </a:r>
            <a:r>
              <a:rPr lang="en-US" dirty="0" err="1"/>
              <a:t>trình</a:t>
            </a:r>
            <a:r>
              <a:rPr lang="en-US" dirty="0"/>
              <a:t> </a:t>
            </a:r>
            <a:r>
              <a:rPr lang="en-US" dirty="0" err="1"/>
              <a:t>học</a:t>
            </a:r>
            <a:r>
              <a:rPr lang="en-US" dirty="0"/>
              <a:t> </a:t>
            </a:r>
            <a:r>
              <a:rPr lang="en-US" dirty="0" err="1"/>
              <a:t>tập</a:t>
            </a:r>
            <a:r>
              <a:rPr lang="en-US" dirty="0"/>
              <a:t> </a:t>
            </a:r>
            <a:r>
              <a:rPr lang="en-US" dirty="0" err="1"/>
              <a:t>chất</a:t>
            </a:r>
            <a:r>
              <a:rPr lang="en-US" dirty="0"/>
              <a:t> </a:t>
            </a:r>
            <a:r>
              <a:rPr lang="en-US" dirty="0" err="1"/>
              <a:t>lượng</a:t>
            </a:r>
            <a:r>
              <a:rPr lang="en-US" dirty="0"/>
              <a:t> </a:t>
            </a:r>
            <a:r>
              <a:rPr lang="en-US" dirty="0" err="1"/>
              <a:t>cao</a:t>
            </a:r>
            <a:r>
              <a:rPr lang="en-US" dirty="0"/>
              <a:t> </a:t>
            </a:r>
            <a:r>
              <a:rPr lang="en-US" dirty="0" err="1"/>
              <a:t>một</a:t>
            </a:r>
            <a:r>
              <a:rPr lang="en-US" dirty="0"/>
              <a:t> </a:t>
            </a:r>
            <a:r>
              <a:rPr lang="en-US" dirty="0" err="1"/>
              <a:t>cách</a:t>
            </a:r>
            <a:r>
              <a:rPr lang="en-US" dirty="0"/>
              <a:t> </a:t>
            </a:r>
            <a:r>
              <a:rPr lang="en-US" dirty="0" err="1"/>
              <a:t>thuận</a:t>
            </a:r>
            <a:r>
              <a:rPr lang="en-US" dirty="0"/>
              <a:t> </a:t>
            </a:r>
            <a:r>
              <a:rPr lang="en-US" dirty="0" err="1"/>
              <a:t>tiện</a:t>
            </a:r>
            <a:r>
              <a:rPr lang="en-US" dirty="0"/>
              <a:t>.</a:t>
            </a:r>
            <a:endParaRPr lang="en-US" dirty="0"/>
          </a:p>
          <a:p>
            <a:pPr marL="457200" indent="-457200">
              <a:buFont typeface="Wingdings" panose="05000000000000000000" pitchFamily="2" charset="2"/>
              <a:buChar char="Ø"/>
            </a:pPr>
            <a:r>
              <a:rPr lang="en-US" dirty="0"/>
              <a:t>Cung </a:t>
            </a:r>
            <a:r>
              <a:rPr lang="en-US" dirty="0" err="1"/>
              <a:t>cấp</a:t>
            </a:r>
            <a:r>
              <a:rPr lang="en-US" dirty="0"/>
              <a:t> </a:t>
            </a:r>
            <a:r>
              <a:rPr lang="en-US" dirty="0" err="1"/>
              <a:t>cộng</a:t>
            </a:r>
            <a:r>
              <a:rPr lang="en-US" dirty="0"/>
              <a:t> </a:t>
            </a:r>
            <a:r>
              <a:rPr lang="en-US" dirty="0" err="1"/>
              <a:t>đồng</a:t>
            </a:r>
            <a:r>
              <a:rPr lang="en-US" dirty="0"/>
              <a:t> </a:t>
            </a:r>
            <a:r>
              <a:rPr lang="en-US" dirty="0" err="1"/>
              <a:t>học</a:t>
            </a:r>
            <a:r>
              <a:rPr lang="en-US" dirty="0"/>
              <a:t> </a:t>
            </a:r>
            <a:r>
              <a:rPr lang="en-US" dirty="0" err="1"/>
              <a:t>trực</a:t>
            </a:r>
            <a:r>
              <a:rPr lang="en-US" dirty="0"/>
              <a:t> </a:t>
            </a:r>
            <a:r>
              <a:rPr lang="en-US" dirty="0" err="1"/>
              <a:t>tuyến</a:t>
            </a:r>
            <a:r>
              <a:rPr lang="en-US" dirty="0"/>
              <a:t> , </a:t>
            </a:r>
            <a:r>
              <a:rPr lang="en-US" dirty="0" err="1"/>
              <a:t>hệ</a:t>
            </a:r>
            <a:r>
              <a:rPr lang="en-US" dirty="0"/>
              <a:t> </a:t>
            </a:r>
            <a:r>
              <a:rPr lang="en-US" dirty="0" err="1"/>
              <a:t>thống</a:t>
            </a:r>
            <a:r>
              <a:rPr lang="en-US" dirty="0"/>
              <a:t> </a:t>
            </a:r>
            <a:r>
              <a:rPr lang="en-US" dirty="0" err="1"/>
              <a:t>tra</a:t>
            </a:r>
            <a:r>
              <a:rPr lang="en-US" dirty="0"/>
              <a:t> </a:t>
            </a:r>
            <a:r>
              <a:rPr lang="en-US" dirty="0" err="1"/>
              <a:t>cứu</a:t>
            </a:r>
            <a:r>
              <a:rPr lang="en-US" dirty="0"/>
              <a:t> </a:t>
            </a:r>
            <a:r>
              <a:rPr lang="en-US" dirty="0" err="1"/>
              <a:t>từ</a:t>
            </a:r>
            <a:r>
              <a:rPr lang="en-US" dirty="0"/>
              <a:t> </a:t>
            </a:r>
            <a:r>
              <a:rPr lang="en-US" dirty="0" err="1"/>
              <a:t>vựng</a:t>
            </a:r>
            <a:r>
              <a:rPr lang="en-US" dirty="0"/>
              <a:t> </a:t>
            </a:r>
            <a:r>
              <a:rPr lang="en-US" dirty="0" err="1"/>
              <a:t>tra</a:t>
            </a:r>
            <a:r>
              <a:rPr lang="en-US" dirty="0"/>
              <a:t> </a:t>
            </a:r>
            <a:r>
              <a:rPr lang="en-US" dirty="0" err="1"/>
              <a:t>cứu</a:t>
            </a:r>
            <a:r>
              <a:rPr lang="en-US" dirty="0"/>
              <a:t> </a:t>
            </a:r>
            <a:r>
              <a:rPr lang="en-US" dirty="0" err="1"/>
              <a:t>chữ</a:t>
            </a:r>
            <a:r>
              <a:rPr lang="en-US" dirty="0"/>
              <a:t> kanji.</a:t>
            </a:r>
            <a:endParaRPr lang="en-US" dirty="0"/>
          </a:p>
          <a:p>
            <a:pPr marL="457200" indent="-457200">
              <a:buFont typeface="Wingdings" panose="05000000000000000000" pitchFamily="2" charset="2"/>
              <a:buChar char="Ø"/>
            </a:pPr>
            <a:r>
              <a:rPr lang="en-US" dirty="0" err="1"/>
              <a:t>Hỗ</a:t>
            </a:r>
            <a:r>
              <a:rPr lang="en-US" dirty="0"/>
              <a:t> </a:t>
            </a:r>
            <a:r>
              <a:rPr lang="en-US" dirty="0" err="1"/>
              <a:t>trợ</a:t>
            </a:r>
            <a:r>
              <a:rPr lang="en-US" dirty="0"/>
              <a:t> </a:t>
            </a:r>
            <a:r>
              <a:rPr lang="en-US" dirty="0" err="1"/>
              <a:t>và</a:t>
            </a:r>
            <a:r>
              <a:rPr lang="en-US" dirty="0"/>
              <a:t> </a:t>
            </a:r>
            <a:r>
              <a:rPr lang="en-US" dirty="0" err="1"/>
              <a:t>giải</a:t>
            </a:r>
            <a:r>
              <a:rPr lang="en-US" dirty="0"/>
              <a:t> </a:t>
            </a:r>
            <a:r>
              <a:rPr lang="en-US" dirty="0" err="1"/>
              <a:t>đáp</a:t>
            </a:r>
            <a:r>
              <a:rPr lang="en-US" dirty="0"/>
              <a:t> </a:t>
            </a:r>
            <a:r>
              <a:rPr lang="en-US" dirty="0" err="1"/>
              <a:t>thắc</a:t>
            </a:r>
            <a:r>
              <a:rPr lang="en-US" dirty="0"/>
              <a:t> </a:t>
            </a:r>
            <a:r>
              <a:rPr lang="en-US" dirty="0" err="1"/>
              <a:t>của</a:t>
            </a:r>
            <a:r>
              <a:rPr lang="en-US" dirty="0"/>
              <a:t> </a:t>
            </a:r>
            <a:r>
              <a:rPr lang="en-US" dirty="0" err="1"/>
              <a:t>người</a:t>
            </a:r>
            <a:r>
              <a:rPr lang="en-US" dirty="0"/>
              <a:t> dung.</a:t>
            </a:r>
            <a:endParaRPr lang="en-US" dirty="0"/>
          </a:p>
          <a:p>
            <a:r>
              <a:rPr lang="en-US" dirty="0"/>
              <a:t>  </a:t>
            </a:r>
            <a:endParaRPr lang="en-US" dirty="0"/>
          </a:p>
          <a:p>
            <a:pPr marL="457200" indent="-457200">
              <a:buFont typeface="Wingdings" panose="05000000000000000000" pitchFamily="2" charset="2"/>
              <a:buChar char="Ø"/>
            </a:pPr>
            <a:endParaRPr lang="en-US" dirty="0"/>
          </a:p>
        </p:txBody>
      </p:sp>
      <p:pic>
        <p:nvPicPr>
          <p:cNvPr id="42" name="Picture Placeholder 41" descr="A picture containing text, person, computer, indoor&#10;&#10;Description automatically generated"/>
          <p:cNvPicPr>
            <a:picLocks noGrp="1" noChangeAspect="1"/>
          </p:cNvPicPr>
          <p:nvPr>
            <p:ph type="pic" sz="quarter" idx="10"/>
          </p:nvPr>
        </p:nvPicPr>
        <p:blipFill>
          <a:blip r:embed="rId1" cstate="screen"/>
          <a:srcRect/>
          <a:stretch>
            <a:fillRect/>
          </a:stretch>
        </p:blipFill>
        <p:spPr/>
      </p:pic>
      <p:sp>
        <p:nvSpPr>
          <p:cNvPr id="45" name="Graphic 43"/>
          <p:cNvSpPr/>
          <p:nvPr/>
        </p:nvSpPr>
        <p:spPr>
          <a:xfrm flipH="1">
            <a:off x="1647923" y="391251"/>
            <a:ext cx="565803" cy="1932989"/>
          </a:xfrm>
          <a:custGeom>
            <a:avLst/>
            <a:gdLst>
              <a:gd name="connsiteX0" fmla="*/ 2945598 w 3362912"/>
              <a:gd name="connsiteY0" fmla="*/ 5253514 h 11488932"/>
              <a:gd name="connsiteX1" fmla="*/ 2552817 w 3362912"/>
              <a:gd name="connsiteY1" fmla="*/ 5106211 h 11488932"/>
              <a:gd name="connsiteX2" fmla="*/ 2405605 w 3362912"/>
              <a:gd name="connsiteY2" fmla="*/ 4639767 h 11488932"/>
              <a:gd name="connsiteX3" fmla="*/ 2405605 w 3362912"/>
              <a:gd name="connsiteY3" fmla="*/ 1816602 h 11488932"/>
              <a:gd name="connsiteX4" fmla="*/ 1933048 w 3362912"/>
              <a:gd name="connsiteY4" fmla="*/ 454169 h 11488932"/>
              <a:gd name="connsiteX5" fmla="*/ 540062 w 3362912"/>
              <a:gd name="connsiteY5" fmla="*/ 0 h 11488932"/>
              <a:gd name="connsiteX6" fmla="*/ 0 w 3362912"/>
              <a:gd name="connsiteY6" fmla="*/ 0 h 11488932"/>
              <a:gd name="connsiteX7" fmla="*/ 0 w 3362912"/>
              <a:gd name="connsiteY7" fmla="*/ 969684 h 11488932"/>
              <a:gd name="connsiteX8" fmla="*/ 294566 w 3362912"/>
              <a:gd name="connsiteY8" fmla="*/ 969684 h 11488932"/>
              <a:gd name="connsiteX9" fmla="*/ 1000274 w 3362912"/>
              <a:gd name="connsiteY9" fmla="*/ 1215207 h 11488932"/>
              <a:gd name="connsiteX10" fmla="*/ 1227336 w 3362912"/>
              <a:gd name="connsiteY10" fmla="*/ 1927100 h 11488932"/>
              <a:gd name="connsiteX11" fmla="*/ 1227336 w 3362912"/>
              <a:gd name="connsiteY11" fmla="*/ 4615230 h 11488932"/>
              <a:gd name="connsiteX12" fmla="*/ 1331647 w 3362912"/>
              <a:gd name="connsiteY12" fmla="*/ 5284217 h 11488932"/>
              <a:gd name="connsiteX13" fmla="*/ 1656918 w 3362912"/>
              <a:gd name="connsiteY13" fmla="*/ 5640164 h 11488932"/>
              <a:gd name="connsiteX14" fmla="*/ 1898460 w 3362912"/>
              <a:gd name="connsiteY14" fmla="*/ 5740689 h 11488932"/>
              <a:gd name="connsiteX15" fmla="*/ 1656918 w 3362912"/>
              <a:gd name="connsiteY15" fmla="*/ 5842706 h 11488932"/>
              <a:gd name="connsiteX16" fmla="*/ 1331647 w 3362912"/>
              <a:gd name="connsiteY16" fmla="*/ 6204754 h 11488932"/>
              <a:gd name="connsiteX17" fmla="*/ 1227336 w 3362912"/>
              <a:gd name="connsiteY17" fmla="*/ 6873740 h 11488932"/>
              <a:gd name="connsiteX18" fmla="*/ 1227336 w 3362912"/>
              <a:gd name="connsiteY18" fmla="*/ 9561842 h 11488932"/>
              <a:gd name="connsiteX19" fmla="*/ 1000274 w 3362912"/>
              <a:gd name="connsiteY19" fmla="*/ 10273772 h 11488932"/>
              <a:gd name="connsiteX20" fmla="*/ 294566 w 3362912"/>
              <a:gd name="connsiteY20" fmla="*/ 10519323 h 11488932"/>
              <a:gd name="connsiteX21" fmla="*/ 0 w 3362912"/>
              <a:gd name="connsiteY21" fmla="*/ 10519323 h 11488932"/>
              <a:gd name="connsiteX22" fmla="*/ 0 w 3362912"/>
              <a:gd name="connsiteY22" fmla="*/ 11488933 h 11488932"/>
              <a:gd name="connsiteX23" fmla="*/ 540062 w 3362912"/>
              <a:gd name="connsiteY23" fmla="*/ 11488933 h 11488932"/>
              <a:gd name="connsiteX24" fmla="*/ 1933048 w 3362912"/>
              <a:gd name="connsiteY24" fmla="*/ 11028664 h 11488932"/>
              <a:gd name="connsiteX25" fmla="*/ 2405605 w 3362912"/>
              <a:gd name="connsiteY25" fmla="*/ 9672396 h 11488932"/>
              <a:gd name="connsiteX26" fmla="*/ 2405605 w 3362912"/>
              <a:gd name="connsiteY26" fmla="*/ 6849204 h 11488932"/>
              <a:gd name="connsiteX27" fmla="*/ 2552817 w 3362912"/>
              <a:gd name="connsiteY27" fmla="*/ 6382759 h 11488932"/>
              <a:gd name="connsiteX28" fmla="*/ 2945598 w 3362912"/>
              <a:gd name="connsiteY28" fmla="*/ 6235466 h 11488932"/>
              <a:gd name="connsiteX29" fmla="*/ 3362913 w 3362912"/>
              <a:gd name="connsiteY29" fmla="*/ 6235466 h 11488932"/>
              <a:gd name="connsiteX30" fmla="*/ 3362913 w 3362912"/>
              <a:gd name="connsiteY30" fmla="*/ 5253514 h 11488932"/>
              <a:gd name="connsiteX31" fmla="*/ 2945598 w 3362912"/>
              <a:gd name="connsiteY31" fmla="*/ 5253514 h 1148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62912" h="11488932">
                <a:moveTo>
                  <a:pt x="2945598" y="5253514"/>
                </a:moveTo>
                <a:cubicBezTo>
                  <a:pt x="2781787" y="5253514"/>
                  <a:pt x="2651026" y="5204432"/>
                  <a:pt x="2552817" y="5106211"/>
                </a:cubicBezTo>
                <a:cubicBezTo>
                  <a:pt x="2454673" y="5007991"/>
                  <a:pt x="2405605" y="4852670"/>
                  <a:pt x="2405605" y="4639767"/>
                </a:cubicBezTo>
                <a:lnTo>
                  <a:pt x="2405605" y="1816602"/>
                </a:lnTo>
                <a:cubicBezTo>
                  <a:pt x="2405605" y="1211161"/>
                  <a:pt x="2247969" y="756995"/>
                  <a:pt x="1933048" y="454169"/>
                </a:cubicBezTo>
                <a:cubicBezTo>
                  <a:pt x="1617988" y="151484"/>
                  <a:pt x="1153735" y="0"/>
                  <a:pt x="540062" y="0"/>
                </a:cubicBezTo>
                <a:lnTo>
                  <a:pt x="0" y="0"/>
                </a:lnTo>
                <a:lnTo>
                  <a:pt x="0" y="969684"/>
                </a:lnTo>
                <a:lnTo>
                  <a:pt x="294566" y="969684"/>
                </a:lnTo>
                <a:cubicBezTo>
                  <a:pt x="613669" y="969684"/>
                  <a:pt x="848809" y="1051599"/>
                  <a:pt x="1000274" y="1215207"/>
                </a:cubicBezTo>
                <a:cubicBezTo>
                  <a:pt x="1151606" y="1378963"/>
                  <a:pt x="1227336" y="1616189"/>
                  <a:pt x="1227336" y="1927100"/>
                </a:cubicBezTo>
                <a:lnTo>
                  <a:pt x="1227336" y="4615230"/>
                </a:lnTo>
                <a:cubicBezTo>
                  <a:pt x="1227336" y="4901753"/>
                  <a:pt x="1262082" y="5124646"/>
                  <a:pt x="1331647" y="5284217"/>
                </a:cubicBezTo>
                <a:cubicBezTo>
                  <a:pt x="1401072" y="5443787"/>
                  <a:pt x="1509632" y="5562507"/>
                  <a:pt x="1656918" y="5640164"/>
                </a:cubicBezTo>
                <a:cubicBezTo>
                  <a:pt x="1728677" y="5678098"/>
                  <a:pt x="1809231" y="5711578"/>
                  <a:pt x="1898460" y="5740689"/>
                </a:cubicBezTo>
                <a:cubicBezTo>
                  <a:pt x="1809231" y="5768920"/>
                  <a:pt x="1728677" y="5802910"/>
                  <a:pt x="1656918" y="5842706"/>
                </a:cubicBezTo>
                <a:cubicBezTo>
                  <a:pt x="1509632" y="5924556"/>
                  <a:pt x="1401072" y="6045183"/>
                  <a:pt x="1331647" y="6204754"/>
                </a:cubicBezTo>
                <a:cubicBezTo>
                  <a:pt x="1262082" y="6364325"/>
                  <a:pt x="1227336" y="6587366"/>
                  <a:pt x="1227336" y="6873740"/>
                </a:cubicBezTo>
                <a:lnTo>
                  <a:pt x="1227336" y="9561842"/>
                </a:lnTo>
                <a:cubicBezTo>
                  <a:pt x="1227336" y="9872762"/>
                  <a:pt x="1151606" y="10109980"/>
                  <a:pt x="1000274" y="10273772"/>
                </a:cubicBezTo>
                <a:cubicBezTo>
                  <a:pt x="848809" y="10437380"/>
                  <a:pt x="613669" y="10519323"/>
                  <a:pt x="294566" y="10519323"/>
                </a:cubicBezTo>
                <a:lnTo>
                  <a:pt x="0" y="10519323"/>
                </a:lnTo>
                <a:lnTo>
                  <a:pt x="0" y="11488933"/>
                </a:lnTo>
                <a:lnTo>
                  <a:pt x="540062" y="11488933"/>
                </a:lnTo>
                <a:cubicBezTo>
                  <a:pt x="1153735" y="11488933"/>
                  <a:pt x="1617988" y="11335510"/>
                  <a:pt x="1933048" y="11028664"/>
                </a:cubicBezTo>
                <a:cubicBezTo>
                  <a:pt x="2247969" y="10721819"/>
                  <a:pt x="2405605" y="10269606"/>
                  <a:pt x="2405605" y="9672396"/>
                </a:cubicBezTo>
                <a:lnTo>
                  <a:pt x="2405605" y="6849204"/>
                </a:lnTo>
                <a:cubicBezTo>
                  <a:pt x="2405605" y="6636513"/>
                  <a:pt x="2454673" y="6480989"/>
                  <a:pt x="2552817" y="6382759"/>
                </a:cubicBezTo>
                <a:cubicBezTo>
                  <a:pt x="2651026" y="6284539"/>
                  <a:pt x="2781787" y="6235466"/>
                  <a:pt x="2945598" y="6235466"/>
                </a:cubicBezTo>
                <a:lnTo>
                  <a:pt x="3362913" y="6235466"/>
                </a:lnTo>
                <a:lnTo>
                  <a:pt x="3362913" y="5253514"/>
                </a:lnTo>
                <a:lnTo>
                  <a:pt x="2945598" y="5253514"/>
                </a:lnTo>
                <a:close/>
              </a:path>
            </a:pathLst>
          </a:custGeom>
          <a:solidFill>
            <a:schemeClr val="accent3"/>
          </a:solidFill>
          <a:ln w="9236" cap="flat">
            <a:noFill/>
            <a:prstDash val="solid"/>
            <a:miter/>
          </a:ln>
        </p:spPr>
        <p:txBody>
          <a:bodyPr rtlCol="0" anchor="ctr"/>
          <a:lstStyle/>
          <a:p>
            <a:endParaRPr lang="en-US">
              <a:latin typeface="Montserrat" pitchFamily="2" charset="77"/>
            </a:endParaRPr>
          </a:p>
        </p:txBody>
      </p:sp>
      <p:grpSp>
        <p:nvGrpSpPr>
          <p:cNvPr id="46" name="Group 45"/>
          <p:cNvGrpSpPr/>
          <p:nvPr/>
        </p:nvGrpSpPr>
        <p:grpSpPr>
          <a:xfrm>
            <a:off x="913301" y="11618258"/>
            <a:ext cx="1897705" cy="877047"/>
            <a:chOff x="16885721" y="2813473"/>
            <a:chExt cx="3627870" cy="1676665"/>
          </a:xfrm>
          <a:solidFill>
            <a:schemeClr val="accent3"/>
          </a:solidFill>
        </p:grpSpPr>
        <p:sp>
          <p:nvSpPr>
            <p:cNvPr id="47" name="Freeform 46"/>
            <p:cNvSpPr/>
            <p:nvPr/>
          </p:nvSpPr>
          <p:spPr>
            <a:xfrm>
              <a:off x="16885721" y="3253111"/>
              <a:ext cx="849443" cy="872155"/>
            </a:xfrm>
            <a:custGeom>
              <a:avLst/>
              <a:gdLst>
                <a:gd name="connsiteX0" fmla="*/ 0 w 849443"/>
                <a:gd name="connsiteY0" fmla="*/ 551773 h 872155"/>
                <a:gd name="connsiteX1" fmla="*/ 849443 w 849443"/>
                <a:gd name="connsiteY1" fmla="*/ 872156 h 872155"/>
                <a:gd name="connsiteX2" fmla="*/ 849443 w 849443"/>
                <a:gd name="connsiteY2" fmla="*/ 653213 h 872155"/>
                <a:gd name="connsiteX3" fmla="*/ 253150 w 849443"/>
                <a:gd name="connsiteY3" fmla="*/ 436074 h 872155"/>
                <a:gd name="connsiteX4" fmla="*/ 849443 w 849443"/>
                <a:gd name="connsiteY4" fmla="*/ 218939 h 872155"/>
                <a:gd name="connsiteX5" fmla="*/ 849443 w 849443"/>
                <a:gd name="connsiteY5" fmla="*/ 0 h 872155"/>
                <a:gd name="connsiteX6" fmla="*/ 0 w 849443"/>
                <a:gd name="connsiteY6" fmla="*/ 320380 h 872155"/>
                <a:gd name="connsiteX7" fmla="*/ 0 w 849443"/>
                <a:gd name="connsiteY7" fmla="*/ 551773 h 87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443" h="872155">
                  <a:moveTo>
                    <a:pt x="0" y="551773"/>
                  </a:moveTo>
                  <a:lnTo>
                    <a:pt x="849443" y="872156"/>
                  </a:lnTo>
                  <a:lnTo>
                    <a:pt x="849443" y="653213"/>
                  </a:lnTo>
                  <a:lnTo>
                    <a:pt x="253150" y="436074"/>
                  </a:lnTo>
                  <a:lnTo>
                    <a:pt x="849443" y="218939"/>
                  </a:lnTo>
                  <a:lnTo>
                    <a:pt x="849443" y="0"/>
                  </a:lnTo>
                  <a:lnTo>
                    <a:pt x="0" y="320380"/>
                  </a:lnTo>
                  <a:lnTo>
                    <a:pt x="0" y="551773"/>
                  </a:lnTo>
                  <a:close/>
                </a:path>
              </a:pathLst>
            </a:custGeom>
            <a:grpFill/>
            <a:ln w="8477" cap="flat">
              <a:noFill/>
              <a:prstDash val="solid"/>
              <a:miter/>
            </a:ln>
          </p:spPr>
          <p:txBody>
            <a:bodyPr rtlCol="0" anchor="ctr"/>
            <a:lstStyle/>
            <a:p>
              <a:endParaRPr lang="en-US">
                <a:latin typeface="Montserrat" pitchFamily="2" charset="77"/>
              </a:endParaRPr>
            </a:p>
          </p:txBody>
        </p:sp>
        <p:sp>
          <p:nvSpPr>
            <p:cNvPr id="48" name="Freeform 47"/>
            <p:cNvSpPr/>
            <p:nvPr/>
          </p:nvSpPr>
          <p:spPr>
            <a:xfrm>
              <a:off x="18290109" y="2813473"/>
              <a:ext cx="835164" cy="1676665"/>
            </a:xfrm>
            <a:custGeom>
              <a:avLst/>
              <a:gdLst>
                <a:gd name="connsiteX0" fmla="*/ 0 w 835164"/>
                <a:gd name="connsiteY0" fmla="*/ 1676665 h 1676665"/>
                <a:gd name="connsiteX1" fmla="*/ 246253 w 835164"/>
                <a:gd name="connsiteY1" fmla="*/ 1676665 h 1676665"/>
                <a:gd name="connsiteX2" fmla="*/ 835164 w 835164"/>
                <a:gd name="connsiteY2" fmla="*/ 0 h 1676665"/>
                <a:gd name="connsiteX3" fmla="*/ 588886 w 835164"/>
                <a:gd name="connsiteY3" fmla="*/ 0 h 1676665"/>
                <a:gd name="connsiteX4" fmla="*/ 0 w 835164"/>
                <a:gd name="connsiteY4" fmla="*/ 1676665 h 167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164" h="1676665">
                  <a:moveTo>
                    <a:pt x="0" y="1676665"/>
                  </a:moveTo>
                  <a:lnTo>
                    <a:pt x="246253" y="1676665"/>
                  </a:lnTo>
                  <a:lnTo>
                    <a:pt x="835164" y="0"/>
                  </a:lnTo>
                  <a:lnTo>
                    <a:pt x="588886" y="0"/>
                  </a:lnTo>
                  <a:lnTo>
                    <a:pt x="0" y="1676665"/>
                  </a:lnTo>
                  <a:close/>
                </a:path>
              </a:pathLst>
            </a:custGeom>
            <a:grpFill/>
            <a:ln w="8477" cap="flat">
              <a:noFill/>
              <a:prstDash val="solid"/>
              <a:miter/>
            </a:ln>
          </p:spPr>
          <p:txBody>
            <a:bodyPr rtlCol="0" anchor="ctr"/>
            <a:lstStyle/>
            <a:p>
              <a:endParaRPr lang="en-US">
                <a:latin typeface="Montserrat" pitchFamily="2" charset="77"/>
              </a:endParaRPr>
            </a:p>
          </p:txBody>
        </p:sp>
        <p:sp>
          <p:nvSpPr>
            <p:cNvPr id="49" name="Freeform 48"/>
            <p:cNvSpPr/>
            <p:nvPr/>
          </p:nvSpPr>
          <p:spPr>
            <a:xfrm>
              <a:off x="19664148" y="3253111"/>
              <a:ext cx="849443" cy="872155"/>
            </a:xfrm>
            <a:custGeom>
              <a:avLst/>
              <a:gdLst>
                <a:gd name="connsiteX0" fmla="*/ 0 w 849443"/>
                <a:gd name="connsiteY0" fmla="*/ 0 h 872155"/>
                <a:gd name="connsiteX1" fmla="*/ 0 w 849443"/>
                <a:gd name="connsiteY1" fmla="*/ 218939 h 872155"/>
                <a:gd name="connsiteX2" fmla="*/ 596272 w 849443"/>
                <a:gd name="connsiteY2" fmla="*/ 436074 h 872155"/>
                <a:gd name="connsiteX3" fmla="*/ 0 w 849443"/>
                <a:gd name="connsiteY3" fmla="*/ 653213 h 872155"/>
                <a:gd name="connsiteX4" fmla="*/ 0 w 849443"/>
                <a:gd name="connsiteY4" fmla="*/ 872156 h 872155"/>
                <a:gd name="connsiteX5" fmla="*/ 849443 w 849443"/>
                <a:gd name="connsiteY5" fmla="*/ 551773 h 872155"/>
                <a:gd name="connsiteX6" fmla="*/ 849443 w 849443"/>
                <a:gd name="connsiteY6" fmla="*/ 320380 h 872155"/>
                <a:gd name="connsiteX7" fmla="*/ 0 w 849443"/>
                <a:gd name="connsiteY7" fmla="*/ 0 h 87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443" h="872155">
                  <a:moveTo>
                    <a:pt x="0" y="0"/>
                  </a:moveTo>
                  <a:lnTo>
                    <a:pt x="0" y="218939"/>
                  </a:lnTo>
                  <a:lnTo>
                    <a:pt x="596272" y="436074"/>
                  </a:lnTo>
                  <a:lnTo>
                    <a:pt x="0" y="653213"/>
                  </a:lnTo>
                  <a:lnTo>
                    <a:pt x="0" y="872156"/>
                  </a:lnTo>
                  <a:lnTo>
                    <a:pt x="849443" y="551773"/>
                  </a:lnTo>
                  <a:lnTo>
                    <a:pt x="849443" y="320380"/>
                  </a:lnTo>
                  <a:lnTo>
                    <a:pt x="0" y="0"/>
                  </a:lnTo>
                  <a:close/>
                </a:path>
              </a:pathLst>
            </a:custGeom>
            <a:grpFill/>
            <a:ln w="8477" cap="flat">
              <a:noFill/>
              <a:prstDash val="solid"/>
              <a:miter/>
            </a:ln>
          </p:spPr>
          <p:txBody>
            <a:bodyPr rtlCol="0" anchor="ctr"/>
            <a:lstStyle/>
            <a:p>
              <a:endParaRPr lang="en-US">
                <a:latin typeface="Montserrat" pitchFamily="2" charset="77"/>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57862" y="1406601"/>
            <a:ext cx="8861926" cy="1223412"/>
          </a:xfrm>
          <a:prstGeom prst="rect">
            <a:avLst/>
          </a:prstGeom>
          <a:noFill/>
        </p:spPr>
        <p:txBody>
          <a:bodyPr wrap="square" rtlCol="0" anchor="b">
            <a:spAutoFit/>
          </a:bodyPr>
          <a:lstStyle>
            <a:defPPr>
              <a:defRPr lang="en-US"/>
            </a:defPPr>
            <a:lvl1pPr algn="ctr">
              <a:defRPr sz="7350" b="1">
                <a:solidFill>
                  <a:schemeClr val="tx2"/>
                </a:solidFill>
                <a:latin typeface="Montserrat" pitchFamily="2" charset="77"/>
                <a:ea typeface="Arimo" panose="020B0604020202020204" pitchFamily="34" charset="0"/>
                <a:cs typeface="Arimo" panose="020B0604020202020204" pitchFamily="34" charset="0"/>
              </a:defRPr>
            </a:lvl1pPr>
          </a:lstStyle>
          <a:p>
            <a:r>
              <a:rPr lang="en-US" sz="7400" dirty="0" err="1">
                <a:solidFill>
                  <a:schemeClr val="accent3"/>
                </a:solidFill>
              </a:rPr>
              <a:t>Các</a:t>
            </a:r>
            <a:r>
              <a:rPr lang="en-US" sz="7400" dirty="0">
                <a:solidFill>
                  <a:schemeClr val="accent3"/>
                </a:solidFill>
              </a:rPr>
              <a:t> </a:t>
            </a:r>
            <a:r>
              <a:rPr lang="en-US" sz="7400" dirty="0" err="1">
                <a:solidFill>
                  <a:schemeClr val="accent3"/>
                </a:solidFill>
              </a:rPr>
              <a:t>chức</a:t>
            </a:r>
            <a:r>
              <a:rPr lang="en-US" sz="7400" dirty="0">
                <a:solidFill>
                  <a:schemeClr val="accent3"/>
                </a:solidFill>
              </a:rPr>
              <a:t> </a:t>
            </a:r>
            <a:r>
              <a:rPr lang="en-US" sz="7400" dirty="0" err="1">
                <a:solidFill>
                  <a:schemeClr val="accent3"/>
                </a:solidFill>
              </a:rPr>
              <a:t>năng</a:t>
            </a:r>
            <a:endParaRPr lang="en-US" sz="7400" dirty="0">
              <a:solidFill>
                <a:schemeClr val="accent3"/>
              </a:solidFill>
            </a:endParaRPr>
          </a:p>
        </p:txBody>
      </p:sp>
      <p:sp>
        <p:nvSpPr>
          <p:cNvPr id="8" name="TextBox 7"/>
          <p:cNvSpPr txBox="1"/>
          <p:nvPr/>
        </p:nvSpPr>
        <p:spPr>
          <a:xfrm>
            <a:off x="7427167" y="3038990"/>
            <a:ext cx="9024670" cy="7901074"/>
          </a:xfrm>
          <a:prstGeom prst="rect">
            <a:avLst/>
          </a:prstGeom>
          <a:noFill/>
        </p:spPr>
        <p:txBody>
          <a:bodyPr wrap="square" rtlCol="0" anchor="t">
            <a:spAutoFit/>
          </a:bodyPr>
          <a:lstStyle>
            <a:defPPr>
              <a:defRPr lang="en-US"/>
            </a:defPPr>
            <a:lvl1pPr algn="ctr">
              <a:lnSpc>
                <a:spcPct val="136000"/>
              </a:lnSpc>
              <a:spcBef>
                <a:spcPts val="1200"/>
              </a:spcBef>
              <a:spcAft>
                <a:spcPts val="0"/>
              </a:spcAft>
              <a:defRPr sz="3100">
                <a:latin typeface="Montserrat" pitchFamily="2" charset="77"/>
              </a:defRPr>
            </a:lvl1pPr>
          </a:lstStyle>
          <a:p>
            <a:pPr marL="457200" indent="-457200" algn="l">
              <a:buFont typeface="Wingdings" panose="05000000000000000000" pitchFamily="2" charset="2"/>
              <a:buChar char="Ø"/>
            </a:pPr>
            <a:r>
              <a:rPr lang="en-US" dirty="0" err="1"/>
              <a:t>Đăng</a:t>
            </a:r>
            <a:r>
              <a:rPr lang="en-US" dirty="0"/>
              <a:t> </a:t>
            </a:r>
            <a:r>
              <a:rPr lang="en-US" dirty="0" err="1"/>
              <a:t>ký</a:t>
            </a:r>
            <a:r>
              <a:rPr lang="en-US" dirty="0"/>
              <a:t> </a:t>
            </a:r>
            <a:r>
              <a:rPr lang="en-US" dirty="0" err="1"/>
              <a:t>đăng</a:t>
            </a:r>
            <a:r>
              <a:rPr lang="en-US" dirty="0"/>
              <a:t> </a:t>
            </a:r>
            <a:r>
              <a:rPr lang="en-US" dirty="0" err="1"/>
              <a:t>nhập</a:t>
            </a:r>
            <a:endParaRPr lang="en-US" dirty="0"/>
          </a:p>
          <a:p>
            <a:pPr marL="457200" indent="-457200" algn="l">
              <a:buFont typeface="Wingdings" panose="05000000000000000000" pitchFamily="2" charset="2"/>
              <a:buChar char="Ø"/>
            </a:pPr>
            <a:r>
              <a:rPr lang="en-US" dirty="0" err="1"/>
              <a:t>Học</a:t>
            </a:r>
            <a:r>
              <a:rPr lang="en-US" dirty="0"/>
              <a:t> online</a:t>
            </a:r>
            <a:endParaRPr lang="en-US" dirty="0"/>
          </a:p>
          <a:p>
            <a:pPr marL="457200" indent="-457200" algn="l">
              <a:buFont typeface="Wingdings" panose="05000000000000000000" pitchFamily="2" charset="2"/>
              <a:buChar char="Ø"/>
            </a:pPr>
            <a:r>
              <a:rPr lang="en-US" dirty="0" err="1"/>
              <a:t>Học</a:t>
            </a:r>
            <a:r>
              <a:rPr lang="en-US" dirty="0"/>
              <a:t> </a:t>
            </a:r>
            <a:r>
              <a:rPr lang="en-US" dirty="0" err="1"/>
              <a:t>ofline</a:t>
            </a:r>
            <a:r>
              <a:rPr lang="en-US" dirty="0"/>
              <a:t> </a:t>
            </a:r>
            <a:endParaRPr lang="en-US" dirty="0"/>
          </a:p>
          <a:p>
            <a:pPr marL="457200" indent="-457200" algn="l">
              <a:buFont typeface="Wingdings" panose="05000000000000000000" pitchFamily="2" charset="2"/>
              <a:buChar char="Ø"/>
            </a:pPr>
            <a:r>
              <a:rPr lang="en-US" dirty="0" err="1"/>
              <a:t>Tìm</a:t>
            </a:r>
            <a:r>
              <a:rPr lang="en-US" dirty="0"/>
              <a:t> </a:t>
            </a:r>
            <a:r>
              <a:rPr lang="en-US" dirty="0" err="1"/>
              <a:t>kiếm</a:t>
            </a:r>
            <a:r>
              <a:rPr lang="en-US" dirty="0"/>
              <a:t> </a:t>
            </a:r>
            <a:r>
              <a:rPr lang="en-US" dirty="0" err="1"/>
              <a:t>từ</a:t>
            </a:r>
            <a:r>
              <a:rPr lang="en-US" dirty="0"/>
              <a:t> </a:t>
            </a:r>
            <a:r>
              <a:rPr lang="en-US" dirty="0" err="1"/>
              <a:t>vựng</a:t>
            </a:r>
            <a:endParaRPr lang="en-US" dirty="0"/>
          </a:p>
          <a:p>
            <a:pPr marL="457200" indent="-457200" algn="l">
              <a:buFont typeface="Wingdings" panose="05000000000000000000" pitchFamily="2" charset="2"/>
              <a:buChar char="Ø"/>
            </a:pPr>
            <a:r>
              <a:rPr lang="en-US" dirty="0" err="1"/>
              <a:t>Thảo</a:t>
            </a:r>
            <a:r>
              <a:rPr lang="en-US" dirty="0"/>
              <a:t> </a:t>
            </a:r>
            <a:r>
              <a:rPr lang="en-US" dirty="0" err="1"/>
              <a:t>luận</a:t>
            </a:r>
            <a:endParaRPr lang="en-US" dirty="0"/>
          </a:p>
          <a:p>
            <a:pPr marL="457200" indent="-457200" algn="l">
              <a:buFont typeface="Wingdings" panose="05000000000000000000" pitchFamily="2" charset="2"/>
              <a:buChar char="Ø"/>
            </a:pPr>
            <a:r>
              <a:rPr lang="en-US" dirty="0"/>
              <a:t>Test online</a:t>
            </a:r>
            <a:endParaRPr lang="en-US" dirty="0"/>
          </a:p>
          <a:p>
            <a:pPr marL="457200" indent="-457200" algn="l">
              <a:buFont typeface="Wingdings" panose="05000000000000000000" pitchFamily="2" charset="2"/>
              <a:buChar char="Ø"/>
            </a:pPr>
            <a:r>
              <a:rPr lang="en-US" dirty="0" err="1"/>
              <a:t>Hỗ</a:t>
            </a:r>
            <a:r>
              <a:rPr lang="en-US" dirty="0"/>
              <a:t> </a:t>
            </a:r>
            <a:r>
              <a:rPr lang="en-US" dirty="0" err="1"/>
              <a:t>trợ</a:t>
            </a:r>
            <a:r>
              <a:rPr lang="en-US" dirty="0"/>
              <a:t> </a:t>
            </a:r>
            <a:r>
              <a:rPr lang="en-US" dirty="0" err="1"/>
              <a:t>khách</a:t>
            </a:r>
            <a:r>
              <a:rPr lang="en-US" dirty="0"/>
              <a:t> </a:t>
            </a:r>
            <a:r>
              <a:rPr lang="en-US" dirty="0" err="1"/>
              <a:t>hàng</a:t>
            </a:r>
            <a:endParaRPr lang="en-US" dirty="0"/>
          </a:p>
          <a:p>
            <a:pPr marL="457200" indent="-457200" algn="l">
              <a:buFont typeface="Wingdings" panose="05000000000000000000" pitchFamily="2" charset="2"/>
              <a:buChar char="Ø"/>
            </a:pPr>
            <a:endParaRPr lang="en-US" dirty="0"/>
          </a:p>
          <a:p>
            <a:pPr marL="457200" indent="-457200" algn="l">
              <a:buFont typeface="Wingdings" panose="05000000000000000000" pitchFamily="2" charset="2"/>
              <a:buChar char="Ø"/>
            </a:pPr>
            <a:endParaRPr lang="en-US" dirty="0"/>
          </a:p>
          <a:p>
            <a:pPr marL="457200" indent="-457200" algn="l">
              <a:buFont typeface="Wingdings" panose="05000000000000000000" pitchFamily="2" charset="2"/>
              <a:buChar char="Ø"/>
            </a:pPr>
            <a:endParaRPr lang="en-US" dirty="0"/>
          </a:p>
        </p:txBody>
      </p:sp>
      <p:graphicFrame>
        <p:nvGraphicFramePr>
          <p:cNvPr id="2" name="Diagram 1"/>
          <p:cNvGraphicFramePr/>
          <p:nvPr/>
        </p:nvGraphicFramePr>
        <p:xfrm>
          <a:off x="-21137108" y="9578803"/>
          <a:ext cx="5765681" cy="234824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3" name="Diagram 2"/>
          <p:cNvGraphicFramePr/>
          <p:nvPr/>
        </p:nvGraphicFramePr>
        <p:xfrm>
          <a:off x="-26794795" y="9541476"/>
          <a:ext cx="5358470" cy="216469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4" name="Diagram 3"/>
          <p:cNvGraphicFramePr/>
          <p:nvPr/>
        </p:nvGraphicFramePr>
        <p:xfrm>
          <a:off x="-14612752" y="9597463"/>
          <a:ext cx="5563120" cy="251620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6" name="Diagram 5"/>
          <p:cNvGraphicFramePr/>
          <p:nvPr/>
        </p:nvGraphicFramePr>
        <p:xfrm>
          <a:off x="-32187889" y="9541476"/>
          <a:ext cx="5358470" cy="251620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7" name="TextBox 6"/>
          <p:cNvSpPr txBox="1"/>
          <p:nvPr/>
        </p:nvSpPr>
        <p:spPr>
          <a:xfrm>
            <a:off x="6081821" y="-4971566"/>
            <a:ext cx="7870154" cy="2369880"/>
          </a:xfrm>
          <a:prstGeom prst="rect">
            <a:avLst/>
          </a:prstGeom>
          <a:noFill/>
        </p:spPr>
        <p:txBody>
          <a:bodyPr wrap="square" rtlCol="0" anchor="b">
            <a:spAutoFit/>
          </a:bodyPr>
          <a:lstStyle>
            <a:defPPr>
              <a:defRPr lang="en-US"/>
            </a:defPPr>
            <a:lvl1pPr algn="ctr">
              <a:defRPr sz="7350" b="1">
                <a:solidFill>
                  <a:schemeClr val="tx2"/>
                </a:solidFill>
                <a:latin typeface="Montserrat" pitchFamily="2" charset="77"/>
                <a:ea typeface="Arimo" panose="020B0604020202020204" pitchFamily="34" charset="0"/>
                <a:cs typeface="Arimo" panose="020B0604020202020204" pitchFamily="34" charset="0"/>
              </a:defRPr>
            </a:lvl1pPr>
          </a:lstStyle>
          <a:p>
            <a:r>
              <a:rPr lang="en-US" sz="7400" dirty="0" err="1">
                <a:solidFill>
                  <a:schemeClr val="accent3"/>
                </a:solidFill>
              </a:rPr>
              <a:t>Mô</a:t>
            </a:r>
            <a:r>
              <a:rPr lang="en-US" sz="7400" dirty="0">
                <a:solidFill>
                  <a:schemeClr val="accent3"/>
                </a:solidFill>
              </a:rPr>
              <a:t> </a:t>
            </a:r>
            <a:r>
              <a:rPr lang="en-US" sz="7400" dirty="0" err="1">
                <a:solidFill>
                  <a:schemeClr val="accent3"/>
                </a:solidFill>
              </a:rPr>
              <a:t>Hình</a:t>
            </a:r>
            <a:r>
              <a:rPr lang="en-US" sz="7400" dirty="0">
                <a:solidFill>
                  <a:schemeClr val="accent3"/>
                </a:solidFill>
              </a:rPr>
              <a:t> </a:t>
            </a:r>
            <a:r>
              <a:rPr lang="en-US" sz="7400" dirty="0" err="1">
                <a:solidFill>
                  <a:schemeClr val="accent3"/>
                </a:solidFill>
              </a:rPr>
              <a:t>chương</a:t>
            </a:r>
            <a:r>
              <a:rPr lang="en-US" sz="7400" dirty="0">
                <a:solidFill>
                  <a:schemeClr val="accent3"/>
                </a:solidFill>
              </a:rPr>
              <a:t> </a:t>
            </a:r>
            <a:r>
              <a:rPr lang="en-US" sz="7400" dirty="0" err="1">
                <a:solidFill>
                  <a:schemeClr val="accent3"/>
                </a:solidFill>
              </a:rPr>
              <a:t>trình</a:t>
            </a:r>
            <a:endParaRPr lang="en-US" sz="7400" dirty="0">
              <a:solidFill>
                <a:schemeClr val="accent3"/>
              </a:solidFill>
            </a:endParaRPr>
          </a:p>
        </p:txBody>
      </p:sp>
      <p:grpSp>
        <p:nvGrpSpPr>
          <p:cNvPr id="9" name="Group 8"/>
          <p:cNvGrpSpPr/>
          <p:nvPr/>
        </p:nvGrpSpPr>
        <p:grpSpPr>
          <a:xfrm>
            <a:off x="1633517" y="-2639786"/>
            <a:ext cx="2884669" cy="2283279"/>
            <a:chOff x="3557210" y="4574721"/>
            <a:chExt cx="2884669" cy="2283279"/>
          </a:xfrm>
        </p:grpSpPr>
        <p:grpSp>
          <p:nvGrpSpPr>
            <p:cNvPr id="10" name="Group 9"/>
            <p:cNvGrpSpPr/>
            <p:nvPr/>
          </p:nvGrpSpPr>
          <p:grpSpPr>
            <a:xfrm>
              <a:off x="3557210" y="4574721"/>
              <a:ext cx="2884669" cy="2283279"/>
              <a:chOff x="7737475" y="3333750"/>
              <a:chExt cx="7776074" cy="6154933"/>
            </a:xfrm>
          </p:grpSpPr>
          <p:grpSp>
            <p:nvGrpSpPr>
              <p:cNvPr id="12" name="Graphic 3"/>
              <p:cNvGrpSpPr/>
              <p:nvPr/>
            </p:nvGrpSpPr>
            <p:grpSpPr>
              <a:xfrm>
                <a:off x="7737475" y="3333750"/>
                <a:ext cx="7776074" cy="6154933"/>
                <a:chOff x="7737475" y="3333750"/>
                <a:chExt cx="7776074" cy="6154933"/>
              </a:xfrm>
            </p:grpSpPr>
            <p:sp>
              <p:nvSpPr>
                <p:cNvPr id="19" name="Freeform 8"/>
                <p:cNvSpPr/>
                <p:nvPr/>
              </p:nvSpPr>
              <p:spPr>
                <a:xfrm>
                  <a:off x="7737475" y="4266379"/>
                  <a:ext cx="7776074" cy="5222303"/>
                </a:xfrm>
                <a:custGeom>
                  <a:avLst/>
                  <a:gdLst>
                    <a:gd name="connsiteX0" fmla="*/ 0 w 7776074"/>
                    <a:gd name="connsiteY0" fmla="*/ 5033862 h 5222303"/>
                    <a:gd name="connsiteX1" fmla="*/ 188368 w 7776074"/>
                    <a:gd name="connsiteY1" fmla="*/ 5222304 h 5222303"/>
                    <a:gd name="connsiteX2" fmla="*/ 7587708 w 7776074"/>
                    <a:gd name="connsiteY2" fmla="*/ 5222304 h 5222303"/>
                    <a:gd name="connsiteX3" fmla="*/ 7776075 w 7776074"/>
                    <a:gd name="connsiteY3" fmla="*/ 5033862 h 5222303"/>
                    <a:gd name="connsiteX4" fmla="*/ 7776075 w 7776074"/>
                    <a:gd name="connsiteY4" fmla="*/ 0 h 5222303"/>
                    <a:gd name="connsiteX5" fmla="*/ 0 w 7776074"/>
                    <a:gd name="connsiteY5" fmla="*/ 0 h 5222303"/>
                    <a:gd name="connsiteX6" fmla="*/ 0 w 7776074"/>
                    <a:gd name="connsiteY6" fmla="*/ 5033862 h 522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6074" h="5222303">
                      <a:moveTo>
                        <a:pt x="0" y="5033862"/>
                      </a:moveTo>
                      <a:cubicBezTo>
                        <a:pt x="0" y="5137500"/>
                        <a:pt x="84765" y="5222304"/>
                        <a:pt x="188368" y="5222304"/>
                      </a:cubicBezTo>
                      <a:lnTo>
                        <a:pt x="7587708" y="5222304"/>
                      </a:lnTo>
                      <a:cubicBezTo>
                        <a:pt x="7691310" y="5222304"/>
                        <a:pt x="7776075" y="5137500"/>
                        <a:pt x="7776075" y="5033862"/>
                      </a:cubicBezTo>
                      <a:lnTo>
                        <a:pt x="7776075" y="0"/>
                      </a:lnTo>
                      <a:lnTo>
                        <a:pt x="0" y="0"/>
                      </a:lnTo>
                      <a:lnTo>
                        <a:pt x="0" y="5033862"/>
                      </a:lnTo>
                      <a:close/>
                    </a:path>
                  </a:pathLst>
                </a:custGeom>
                <a:solidFill>
                  <a:schemeClr val="tx2"/>
                </a:solidFill>
                <a:ln w="8313" cap="flat">
                  <a:noFill/>
                  <a:prstDash val="solid"/>
                  <a:miter/>
                </a:ln>
              </p:spPr>
              <p:txBody>
                <a:bodyPr rtlCol="0" anchor="ctr"/>
                <a:lstStyle/>
                <a:p>
                  <a:endParaRPr lang="en-US" dirty="0">
                    <a:latin typeface="Montserrat" pitchFamily="2" charset="77"/>
                  </a:endParaRPr>
                </a:p>
              </p:txBody>
            </p:sp>
            <p:sp>
              <p:nvSpPr>
                <p:cNvPr id="20" name="Freeform 9"/>
                <p:cNvSpPr/>
                <p:nvPr/>
              </p:nvSpPr>
              <p:spPr>
                <a:xfrm>
                  <a:off x="7737475" y="3333750"/>
                  <a:ext cx="7776074" cy="932629"/>
                </a:xfrm>
                <a:custGeom>
                  <a:avLst/>
                  <a:gdLst>
                    <a:gd name="connsiteX0" fmla="*/ 7587708 w 7776074"/>
                    <a:gd name="connsiteY0" fmla="*/ 0 h 932629"/>
                    <a:gd name="connsiteX1" fmla="*/ 188368 w 7776074"/>
                    <a:gd name="connsiteY1" fmla="*/ 0 h 932629"/>
                    <a:gd name="connsiteX2" fmla="*/ 0 w 7776074"/>
                    <a:gd name="connsiteY2" fmla="*/ 188435 h 932629"/>
                    <a:gd name="connsiteX3" fmla="*/ 0 w 7776074"/>
                    <a:gd name="connsiteY3" fmla="*/ 932630 h 932629"/>
                    <a:gd name="connsiteX4" fmla="*/ 7776075 w 7776074"/>
                    <a:gd name="connsiteY4" fmla="*/ 932630 h 932629"/>
                    <a:gd name="connsiteX5" fmla="*/ 7776075 w 7776074"/>
                    <a:gd name="connsiteY5" fmla="*/ 188435 h 932629"/>
                    <a:gd name="connsiteX6" fmla="*/ 7587708 w 7776074"/>
                    <a:gd name="connsiteY6" fmla="*/ 0 h 93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6074" h="932629">
                      <a:moveTo>
                        <a:pt x="7587708" y="0"/>
                      </a:moveTo>
                      <a:lnTo>
                        <a:pt x="188368" y="0"/>
                      </a:lnTo>
                      <a:cubicBezTo>
                        <a:pt x="84765" y="0"/>
                        <a:pt x="0" y="84794"/>
                        <a:pt x="0" y="188435"/>
                      </a:cubicBezTo>
                      <a:lnTo>
                        <a:pt x="0" y="932630"/>
                      </a:lnTo>
                      <a:lnTo>
                        <a:pt x="7776075" y="932630"/>
                      </a:lnTo>
                      <a:lnTo>
                        <a:pt x="7776075" y="188435"/>
                      </a:lnTo>
                      <a:cubicBezTo>
                        <a:pt x="7776075" y="84794"/>
                        <a:pt x="7691310" y="0"/>
                        <a:pt x="7587708" y="0"/>
                      </a:cubicBezTo>
                      <a:close/>
                    </a:path>
                  </a:pathLst>
                </a:custGeom>
                <a:solidFill>
                  <a:schemeClr val="accent6"/>
                </a:solidFill>
                <a:ln w="8313" cap="flat">
                  <a:noFill/>
                  <a:prstDash val="solid"/>
                  <a:miter/>
                </a:ln>
              </p:spPr>
              <p:txBody>
                <a:bodyPr rtlCol="0" anchor="ctr"/>
                <a:lstStyle/>
                <a:p>
                  <a:endParaRPr lang="en-US">
                    <a:latin typeface="Montserrat" pitchFamily="2" charset="77"/>
                  </a:endParaRPr>
                </a:p>
              </p:txBody>
            </p:sp>
          </p:grpSp>
          <p:sp>
            <p:nvSpPr>
              <p:cNvPr id="13" name="Freeform 11"/>
              <p:cNvSpPr/>
              <p:nvPr/>
            </p:nvSpPr>
            <p:spPr>
              <a:xfrm>
                <a:off x="8075773" y="3556098"/>
                <a:ext cx="487757" cy="487931"/>
              </a:xfrm>
              <a:custGeom>
                <a:avLst/>
                <a:gdLst>
                  <a:gd name="connsiteX0" fmla="*/ 487758 w 487757"/>
                  <a:gd name="connsiteY0" fmla="*/ 243966 h 487931"/>
                  <a:gd name="connsiteX1" fmla="*/ 243879 w 487757"/>
                  <a:gd name="connsiteY1" fmla="*/ 487931 h 487931"/>
                  <a:gd name="connsiteX2" fmla="*/ 0 w 487757"/>
                  <a:gd name="connsiteY2" fmla="*/ 243966 h 487931"/>
                  <a:gd name="connsiteX3" fmla="*/ 243879 w 487757"/>
                  <a:gd name="connsiteY3" fmla="*/ 0 h 487931"/>
                  <a:gd name="connsiteX4" fmla="*/ 487758 w 487757"/>
                  <a:gd name="connsiteY4" fmla="*/ 243966 h 487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757" h="487931">
                    <a:moveTo>
                      <a:pt x="487758" y="243966"/>
                    </a:moveTo>
                    <a:cubicBezTo>
                      <a:pt x="487758" y="378704"/>
                      <a:pt x="378569" y="487931"/>
                      <a:pt x="243879" y="487931"/>
                    </a:cubicBezTo>
                    <a:cubicBezTo>
                      <a:pt x="109188" y="487931"/>
                      <a:pt x="0" y="378704"/>
                      <a:pt x="0" y="243966"/>
                    </a:cubicBezTo>
                    <a:cubicBezTo>
                      <a:pt x="0" y="109227"/>
                      <a:pt x="109188" y="0"/>
                      <a:pt x="243879" y="0"/>
                    </a:cubicBezTo>
                    <a:cubicBezTo>
                      <a:pt x="378569" y="0"/>
                      <a:pt x="487758" y="109227"/>
                      <a:pt x="487758" y="243966"/>
                    </a:cubicBezTo>
                    <a:close/>
                  </a:path>
                </a:pathLst>
              </a:custGeom>
              <a:solidFill>
                <a:schemeClr val="accent2"/>
              </a:solidFill>
              <a:ln w="8313" cap="flat">
                <a:noFill/>
                <a:prstDash val="solid"/>
                <a:miter/>
              </a:ln>
            </p:spPr>
            <p:txBody>
              <a:bodyPr rtlCol="0" anchor="ctr"/>
              <a:lstStyle/>
              <a:p>
                <a:endParaRPr lang="en-US">
                  <a:latin typeface="Montserrat" pitchFamily="2" charset="77"/>
                </a:endParaRPr>
              </a:p>
            </p:txBody>
          </p:sp>
          <p:grpSp>
            <p:nvGrpSpPr>
              <p:cNvPr id="14" name="Graphic 3"/>
              <p:cNvGrpSpPr/>
              <p:nvPr/>
            </p:nvGrpSpPr>
            <p:grpSpPr>
              <a:xfrm>
                <a:off x="13288040" y="8275706"/>
                <a:ext cx="1756803" cy="814322"/>
                <a:chOff x="13288040" y="8275706"/>
                <a:chExt cx="1756803" cy="814322"/>
              </a:xfrm>
              <a:solidFill>
                <a:srgbClr val="FFFFFF"/>
              </a:solidFill>
            </p:grpSpPr>
            <p:sp>
              <p:nvSpPr>
                <p:cNvPr id="16" name="Freeform 13"/>
                <p:cNvSpPr/>
                <p:nvPr/>
              </p:nvSpPr>
              <p:spPr>
                <a:xfrm>
                  <a:off x="13288040" y="8489228"/>
                  <a:ext cx="411347" cy="423593"/>
                </a:xfrm>
                <a:custGeom>
                  <a:avLst/>
                  <a:gdLst>
                    <a:gd name="connsiteX0" fmla="*/ 0 w 411347"/>
                    <a:gd name="connsiteY0" fmla="*/ 267990 h 423593"/>
                    <a:gd name="connsiteX1" fmla="*/ 411347 w 411347"/>
                    <a:gd name="connsiteY1" fmla="*/ 423593 h 423593"/>
                    <a:gd name="connsiteX2" fmla="*/ 411347 w 411347"/>
                    <a:gd name="connsiteY2" fmla="*/ 317252 h 423593"/>
                    <a:gd name="connsiteX3" fmla="*/ 122588 w 411347"/>
                    <a:gd name="connsiteY3" fmla="*/ 211793 h 423593"/>
                    <a:gd name="connsiteX4" fmla="*/ 411347 w 411347"/>
                    <a:gd name="connsiteY4" fmla="*/ 106333 h 423593"/>
                    <a:gd name="connsiteX5" fmla="*/ 411347 w 411347"/>
                    <a:gd name="connsiteY5" fmla="*/ 0 h 423593"/>
                    <a:gd name="connsiteX6" fmla="*/ 0 w 411347"/>
                    <a:gd name="connsiteY6" fmla="*/ 155604 h 423593"/>
                    <a:gd name="connsiteX7" fmla="*/ 0 w 411347"/>
                    <a:gd name="connsiteY7" fmla="*/ 267990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347" h="423593">
                      <a:moveTo>
                        <a:pt x="0" y="267990"/>
                      </a:moveTo>
                      <a:lnTo>
                        <a:pt x="411347" y="423593"/>
                      </a:lnTo>
                      <a:lnTo>
                        <a:pt x="411347" y="317252"/>
                      </a:lnTo>
                      <a:lnTo>
                        <a:pt x="122588" y="211793"/>
                      </a:lnTo>
                      <a:lnTo>
                        <a:pt x="411347" y="106333"/>
                      </a:lnTo>
                      <a:lnTo>
                        <a:pt x="411347" y="0"/>
                      </a:lnTo>
                      <a:lnTo>
                        <a:pt x="0" y="155604"/>
                      </a:lnTo>
                      <a:lnTo>
                        <a:pt x="0" y="267990"/>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sp>
              <p:nvSpPr>
                <p:cNvPr id="17" name="Freeform 14"/>
                <p:cNvSpPr/>
                <p:nvPr/>
              </p:nvSpPr>
              <p:spPr>
                <a:xfrm>
                  <a:off x="13968121" y="8275706"/>
                  <a:ext cx="404430" cy="814322"/>
                </a:xfrm>
                <a:custGeom>
                  <a:avLst/>
                  <a:gdLst>
                    <a:gd name="connsiteX0" fmla="*/ 0 w 404430"/>
                    <a:gd name="connsiteY0" fmla="*/ 814322 h 814322"/>
                    <a:gd name="connsiteX1" fmla="*/ 119246 w 404430"/>
                    <a:gd name="connsiteY1" fmla="*/ 814322 h 814322"/>
                    <a:gd name="connsiteX2" fmla="*/ 404431 w 404430"/>
                    <a:gd name="connsiteY2" fmla="*/ 0 h 814322"/>
                    <a:gd name="connsiteX3" fmla="*/ 285168 w 404430"/>
                    <a:gd name="connsiteY3" fmla="*/ 0 h 814322"/>
                    <a:gd name="connsiteX4" fmla="*/ 0 w 404430"/>
                    <a:gd name="connsiteY4" fmla="*/ 814322 h 814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30" h="814322">
                      <a:moveTo>
                        <a:pt x="0" y="814322"/>
                      </a:moveTo>
                      <a:lnTo>
                        <a:pt x="119246" y="814322"/>
                      </a:lnTo>
                      <a:lnTo>
                        <a:pt x="404431" y="0"/>
                      </a:lnTo>
                      <a:lnTo>
                        <a:pt x="285168" y="0"/>
                      </a:lnTo>
                      <a:lnTo>
                        <a:pt x="0" y="814322"/>
                      </a:lnTo>
                      <a:close/>
                    </a:path>
                  </a:pathLst>
                </a:custGeom>
                <a:solidFill>
                  <a:schemeClr val="bg1"/>
                </a:solidFill>
                <a:ln w="8313" cap="flat">
                  <a:noFill/>
                  <a:prstDash val="solid"/>
                  <a:miter/>
                </a:ln>
              </p:spPr>
              <p:txBody>
                <a:bodyPr rtlCol="0" anchor="ctr"/>
                <a:lstStyle/>
                <a:p>
                  <a:endParaRPr lang="en-US" dirty="0">
                    <a:latin typeface="Montserrat" pitchFamily="2" charset="77"/>
                  </a:endParaRPr>
                </a:p>
              </p:txBody>
            </p:sp>
            <p:sp>
              <p:nvSpPr>
                <p:cNvPr id="18" name="Freeform 15"/>
                <p:cNvSpPr/>
                <p:nvPr/>
              </p:nvSpPr>
              <p:spPr>
                <a:xfrm>
                  <a:off x="14633505" y="8489228"/>
                  <a:ext cx="411338" cy="423593"/>
                </a:xfrm>
                <a:custGeom>
                  <a:avLst/>
                  <a:gdLst>
                    <a:gd name="connsiteX0" fmla="*/ 0 w 411338"/>
                    <a:gd name="connsiteY0" fmla="*/ 0 h 423593"/>
                    <a:gd name="connsiteX1" fmla="*/ 0 w 411338"/>
                    <a:gd name="connsiteY1" fmla="*/ 106333 h 423593"/>
                    <a:gd name="connsiteX2" fmla="*/ 288742 w 411338"/>
                    <a:gd name="connsiteY2" fmla="*/ 211793 h 423593"/>
                    <a:gd name="connsiteX3" fmla="*/ 0 w 411338"/>
                    <a:gd name="connsiteY3" fmla="*/ 317252 h 423593"/>
                    <a:gd name="connsiteX4" fmla="*/ 0 w 411338"/>
                    <a:gd name="connsiteY4" fmla="*/ 423593 h 423593"/>
                    <a:gd name="connsiteX5" fmla="*/ 411338 w 411338"/>
                    <a:gd name="connsiteY5" fmla="*/ 267990 h 423593"/>
                    <a:gd name="connsiteX6" fmla="*/ 411338 w 411338"/>
                    <a:gd name="connsiteY6" fmla="*/ 155604 h 423593"/>
                    <a:gd name="connsiteX7" fmla="*/ 0 w 411338"/>
                    <a:gd name="connsiteY7" fmla="*/ 0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338" h="423593">
                      <a:moveTo>
                        <a:pt x="0" y="0"/>
                      </a:moveTo>
                      <a:lnTo>
                        <a:pt x="0" y="106333"/>
                      </a:lnTo>
                      <a:lnTo>
                        <a:pt x="288742" y="211793"/>
                      </a:lnTo>
                      <a:lnTo>
                        <a:pt x="0" y="317252"/>
                      </a:lnTo>
                      <a:lnTo>
                        <a:pt x="0" y="423593"/>
                      </a:lnTo>
                      <a:lnTo>
                        <a:pt x="411338" y="267990"/>
                      </a:lnTo>
                      <a:lnTo>
                        <a:pt x="411338" y="155604"/>
                      </a:lnTo>
                      <a:lnTo>
                        <a:pt x="0" y="0"/>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grpSp>
          <p:sp>
            <p:nvSpPr>
              <p:cNvPr id="15" name="Freeform 16"/>
              <p:cNvSpPr/>
              <p:nvPr/>
            </p:nvSpPr>
            <p:spPr>
              <a:xfrm>
                <a:off x="8075772" y="4746461"/>
                <a:ext cx="591197" cy="202023"/>
              </a:xfrm>
              <a:custGeom>
                <a:avLst/>
                <a:gdLst>
                  <a:gd name="connsiteX0" fmla="*/ 0 w 591197"/>
                  <a:gd name="connsiteY0" fmla="*/ 0 h 202023"/>
                  <a:gd name="connsiteX1" fmla="*/ 591198 w 591197"/>
                  <a:gd name="connsiteY1" fmla="*/ 0 h 202023"/>
                  <a:gd name="connsiteX2" fmla="*/ 591198 w 591197"/>
                  <a:gd name="connsiteY2" fmla="*/ 202024 h 202023"/>
                  <a:gd name="connsiteX3" fmla="*/ 0 w 591197"/>
                  <a:gd name="connsiteY3" fmla="*/ 202024 h 202023"/>
                </a:gdLst>
                <a:ahLst/>
                <a:cxnLst>
                  <a:cxn ang="0">
                    <a:pos x="connsiteX0" y="connsiteY0"/>
                  </a:cxn>
                  <a:cxn ang="0">
                    <a:pos x="connsiteX1" y="connsiteY1"/>
                  </a:cxn>
                  <a:cxn ang="0">
                    <a:pos x="connsiteX2" y="connsiteY2"/>
                  </a:cxn>
                  <a:cxn ang="0">
                    <a:pos x="connsiteX3" y="connsiteY3"/>
                  </a:cxn>
                </a:cxnLst>
                <a:rect l="l" t="t" r="r" b="b"/>
                <a:pathLst>
                  <a:path w="591197" h="202023">
                    <a:moveTo>
                      <a:pt x="0" y="0"/>
                    </a:moveTo>
                    <a:lnTo>
                      <a:pt x="591198" y="0"/>
                    </a:lnTo>
                    <a:lnTo>
                      <a:pt x="591198" y="202024"/>
                    </a:lnTo>
                    <a:lnTo>
                      <a:pt x="0" y="202024"/>
                    </a:lnTo>
                    <a:close/>
                  </a:path>
                </a:pathLst>
              </a:custGeom>
              <a:solidFill>
                <a:schemeClr val="bg1"/>
              </a:solidFill>
              <a:ln w="8313" cap="flat">
                <a:noFill/>
                <a:prstDash val="solid"/>
                <a:miter/>
              </a:ln>
            </p:spPr>
            <p:txBody>
              <a:bodyPr rtlCol="0" anchor="ctr"/>
              <a:lstStyle/>
              <a:p>
                <a:endParaRPr lang="en-US">
                  <a:solidFill>
                    <a:schemeClr val="bg1"/>
                  </a:solidFill>
                  <a:latin typeface="Montserrat" pitchFamily="2" charset="77"/>
                </a:endParaRPr>
              </a:p>
            </p:txBody>
          </p:sp>
        </p:grpSp>
        <p:sp>
          <p:nvSpPr>
            <p:cNvPr id="11" name="TextBox 10"/>
            <p:cNvSpPr txBox="1"/>
            <p:nvPr/>
          </p:nvSpPr>
          <p:spPr>
            <a:xfrm>
              <a:off x="3828427" y="5533372"/>
              <a:ext cx="2342233" cy="584775"/>
            </a:xfrm>
            <a:prstGeom prst="rect">
              <a:avLst/>
            </a:prstGeom>
            <a:noFill/>
          </p:spPr>
          <p:txBody>
            <a:bodyPr wrap="square" rtlCol="0">
              <a:spAutoFit/>
            </a:bodyPr>
            <a:lstStyle/>
            <a:p>
              <a:pPr algn="ctr"/>
              <a:r>
                <a:rPr lang="en-US" sz="3200" dirty="0">
                  <a:solidFill>
                    <a:schemeClr val="bg1"/>
                  </a:solidFill>
                  <a:latin typeface="Montserrat" pitchFamily="2" charset="77"/>
                </a:rPr>
                <a:t>Front-end</a:t>
              </a:r>
              <a:endParaRPr lang="en-US" sz="3200" dirty="0">
                <a:solidFill>
                  <a:schemeClr val="bg1"/>
                </a:solidFill>
                <a:latin typeface="Montserrat" pitchFamily="2" charset="77"/>
              </a:endParaRPr>
            </a:p>
          </p:txBody>
        </p:sp>
      </p:grpSp>
      <p:grpSp>
        <p:nvGrpSpPr>
          <p:cNvPr id="21" name="Group 20"/>
          <p:cNvGrpSpPr/>
          <p:nvPr/>
        </p:nvGrpSpPr>
        <p:grpSpPr>
          <a:xfrm>
            <a:off x="6952705" y="-2551876"/>
            <a:ext cx="2759173" cy="2283279"/>
            <a:chOff x="10746489" y="4574721"/>
            <a:chExt cx="2884670" cy="2283279"/>
          </a:xfrm>
        </p:grpSpPr>
        <p:grpSp>
          <p:nvGrpSpPr>
            <p:cNvPr id="22" name="Group 21"/>
            <p:cNvGrpSpPr/>
            <p:nvPr/>
          </p:nvGrpSpPr>
          <p:grpSpPr>
            <a:xfrm>
              <a:off x="10746489" y="4574721"/>
              <a:ext cx="2884670" cy="2283279"/>
              <a:chOff x="7737472" y="3333750"/>
              <a:chExt cx="7776077" cy="6154933"/>
            </a:xfrm>
          </p:grpSpPr>
          <p:grpSp>
            <p:nvGrpSpPr>
              <p:cNvPr id="24" name="Graphic 3"/>
              <p:cNvGrpSpPr/>
              <p:nvPr/>
            </p:nvGrpSpPr>
            <p:grpSpPr>
              <a:xfrm>
                <a:off x="7737472" y="3333750"/>
                <a:ext cx="7776077" cy="6154933"/>
                <a:chOff x="7737472" y="3333750"/>
                <a:chExt cx="7776077" cy="6154933"/>
              </a:xfrm>
            </p:grpSpPr>
            <p:sp>
              <p:nvSpPr>
                <p:cNvPr id="31" name="Freeform 26"/>
                <p:cNvSpPr/>
                <p:nvPr/>
              </p:nvSpPr>
              <p:spPr>
                <a:xfrm>
                  <a:off x="7737472" y="4266379"/>
                  <a:ext cx="7776077" cy="5222304"/>
                </a:xfrm>
                <a:custGeom>
                  <a:avLst/>
                  <a:gdLst>
                    <a:gd name="connsiteX0" fmla="*/ 0 w 7776074"/>
                    <a:gd name="connsiteY0" fmla="*/ 5033862 h 5222303"/>
                    <a:gd name="connsiteX1" fmla="*/ 188368 w 7776074"/>
                    <a:gd name="connsiteY1" fmla="*/ 5222304 h 5222303"/>
                    <a:gd name="connsiteX2" fmla="*/ 7587708 w 7776074"/>
                    <a:gd name="connsiteY2" fmla="*/ 5222304 h 5222303"/>
                    <a:gd name="connsiteX3" fmla="*/ 7776075 w 7776074"/>
                    <a:gd name="connsiteY3" fmla="*/ 5033862 h 5222303"/>
                    <a:gd name="connsiteX4" fmla="*/ 7776075 w 7776074"/>
                    <a:gd name="connsiteY4" fmla="*/ 0 h 5222303"/>
                    <a:gd name="connsiteX5" fmla="*/ 0 w 7776074"/>
                    <a:gd name="connsiteY5" fmla="*/ 0 h 5222303"/>
                    <a:gd name="connsiteX6" fmla="*/ 0 w 7776074"/>
                    <a:gd name="connsiteY6" fmla="*/ 5033862 h 522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6074" h="5222303">
                      <a:moveTo>
                        <a:pt x="0" y="5033862"/>
                      </a:moveTo>
                      <a:cubicBezTo>
                        <a:pt x="0" y="5137500"/>
                        <a:pt x="84765" y="5222304"/>
                        <a:pt x="188368" y="5222304"/>
                      </a:cubicBezTo>
                      <a:lnTo>
                        <a:pt x="7587708" y="5222304"/>
                      </a:lnTo>
                      <a:cubicBezTo>
                        <a:pt x="7691310" y="5222304"/>
                        <a:pt x="7776075" y="5137500"/>
                        <a:pt x="7776075" y="5033862"/>
                      </a:cubicBezTo>
                      <a:lnTo>
                        <a:pt x="7776075" y="0"/>
                      </a:lnTo>
                      <a:lnTo>
                        <a:pt x="0" y="0"/>
                      </a:lnTo>
                      <a:lnTo>
                        <a:pt x="0" y="5033862"/>
                      </a:lnTo>
                      <a:close/>
                    </a:path>
                  </a:pathLst>
                </a:custGeom>
                <a:solidFill>
                  <a:schemeClr val="tx2"/>
                </a:solidFill>
                <a:ln w="8313" cap="flat">
                  <a:noFill/>
                  <a:prstDash val="solid"/>
                  <a:miter/>
                </a:ln>
              </p:spPr>
              <p:txBody>
                <a:bodyPr rtlCol="0" anchor="ctr"/>
                <a:lstStyle/>
                <a:p>
                  <a:endParaRPr lang="en-US" dirty="0">
                    <a:latin typeface="Montserrat" pitchFamily="2" charset="77"/>
                  </a:endParaRPr>
                </a:p>
              </p:txBody>
            </p:sp>
            <p:sp>
              <p:nvSpPr>
                <p:cNvPr id="32" name="Freeform 27"/>
                <p:cNvSpPr/>
                <p:nvPr/>
              </p:nvSpPr>
              <p:spPr>
                <a:xfrm>
                  <a:off x="7737475" y="3333750"/>
                  <a:ext cx="7776074" cy="932629"/>
                </a:xfrm>
                <a:custGeom>
                  <a:avLst/>
                  <a:gdLst>
                    <a:gd name="connsiteX0" fmla="*/ 7587708 w 7776074"/>
                    <a:gd name="connsiteY0" fmla="*/ 0 h 932629"/>
                    <a:gd name="connsiteX1" fmla="*/ 188368 w 7776074"/>
                    <a:gd name="connsiteY1" fmla="*/ 0 h 932629"/>
                    <a:gd name="connsiteX2" fmla="*/ 0 w 7776074"/>
                    <a:gd name="connsiteY2" fmla="*/ 188435 h 932629"/>
                    <a:gd name="connsiteX3" fmla="*/ 0 w 7776074"/>
                    <a:gd name="connsiteY3" fmla="*/ 932630 h 932629"/>
                    <a:gd name="connsiteX4" fmla="*/ 7776075 w 7776074"/>
                    <a:gd name="connsiteY4" fmla="*/ 932630 h 932629"/>
                    <a:gd name="connsiteX5" fmla="*/ 7776075 w 7776074"/>
                    <a:gd name="connsiteY5" fmla="*/ 188435 h 932629"/>
                    <a:gd name="connsiteX6" fmla="*/ 7587708 w 7776074"/>
                    <a:gd name="connsiteY6" fmla="*/ 0 h 93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6074" h="932629">
                      <a:moveTo>
                        <a:pt x="7587708" y="0"/>
                      </a:moveTo>
                      <a:lnTo>
                        <a:pt x="188368" y="0"/>
                      </a:lnTo>
                      <a:cubicBezTo>
                        <a:pt x="84765" y="0"/>
                        <a:pt x="0" y="84794"/>
                        <a:pt x="0" y="188435"/>
                      </a:cubicBezTo>
                      <a:lnTo>
                        <a:pt x="0" y="932630"/>
                      </a:lnTo>
                      <a:lnTo>
                        <a:pt x="7776075" y="932630"/>
                      </a:lnTo>
                      <a:lnTo>
                        <a:pt x="7776075" y="188435"/>
                      </a:lnTo>
                      <a:cubicBezTo>
                        <a:pt x="7776075" y="84794"/>
                        <a:pt x="7691310" y="0"/>
                        <a:pt x="7587708" y="0"/>
                      </a:cubicBezTo>
                      <a:close/>
                    </a:path>
                  </a:pathLst>
                </a:custGeom>
                <a:solidFill>
                  <a:schemeClr val="accent6"/>
                </a:solidFill>
                <a:ln w="8313" cap="flat">
                  <a:noFill/>
                  <a:prstDash val="solid"/>
                  <a:miter/>
                </a:ln>
              </p:spPr>
              <p:txBody>
                <a:bodyPr rtlCol="0" anchor="ctr"/>
                <a:lstStyle/>
                <a:p>
                  <a:endParaRPr lang="en-US" dirty="0">
                    <a:latin typeface="Montserrat" pitchFamily="2" charset="77"/>
                  </a:endParaRPr>
                </a:p>
              </p:txBody>
            </p:sp>
          </p:grpSp>
          <p:sp>
            <p:nvSpPr>
              <p:cNvPr id="25" name="Freeform 20"/>
              <p:cNvSpPr/>
              <p:nvPr/>
            </p:nvSpPr>
            <p:spPr>
              <a:xfrm>
                <a:off x="8075773" y="3556098"/>
                <a:ext cx="487757" cy="487931"/>
              </a:xfrm>
              <a:custGeom>
                <a:avLst/>
                <a:gdLst>
                  <a:gd name="connsiteX0" fmla="*/ 487758 w 487757"/>
                  <a:gd name="connsiteY0" fmla="*/ 243966 h 487931"/>
                  <a:gd name="connsiteX1" fmla="*/ 243879 w 487757"/>
                  <a:gd name="connsiteY1" fmla="*/ 487931 h 487931"/>
                  <a:gd name="connsiteX2" fmla="*/ 0 w 487757"/>
                  <a:gd name="connsiteY2" fmla="*/ 243966 h 487931"/>
                  <a:gd name="connsiteX3" fmla="*/ 243879 w 487757"/>
                  <a:gd name="connsiteY3" fmla="*/ 0 h 487931"/>
                  <a:gd name="connsiteX4" fmla="*/ 487758 w 487757"/>
                  <a:gd name="connsiteY4" fmla="*/ 243966 h 487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757" h="487931">
                    <a:moveTo>
                      <a:pt x="487758" y="243966"/>
                    </a:moveTo>
                    <a:cubicBezTo>
                      <a:pt x="487758" y="378704"/>
                      <a:pt x="378569" y="487931"/>
                      <a:pt x="243879" y="487931"/>
                    </a:cubicBezTo>
                    <a:cubicBezTo>
                      <a:pt x="109188" y="487931"/>
                      <a:pt x="0" y="378704"/>
                      <a:pt x="0" y="243966"/>
                    </a:cubicBezTo>
                    <a:cubicBezTo>
                      <a:pt x="0" y="109227"/>
                      <a:pt x="109188" y="0"/>
                      <a:pt x="243879" y="0"/>
                    </a:cubicBezTo>
                    <a:cubicBezTo>
                      <a:pt x="378569" y="0"/>
                      <a:pt x="487758" y="109227"/>
                      <a:pt x="487758" y="243966"/>
                    </a:cubicBezTo>
                    <a:close/>
                  </a:path>
                </a:pathLst>
              </a:custGeom>
              <a:solidFill>
                <a:schemeClr val="accent2"/>
              </a:solidFill>
              <a:ln w="8313" cap="flat">
                <a:noFill/>
                <a:prstDash val="solid"/>
                <a:miter/>
              </a:ln>
            </p:spPr>
            <p:txBody>
              <a:bodyPr rtlCol="0" anchor="ctr"/>
              <a:lstStyle/>
              <a:p>
                <a:endParaRPr lang="en-US">
                  <a:latin typeface="Montserrat" pitchFamily="2" charset="77"/>
                </a:endParaRPr>
              </a:p>
            </p:txBody>
          </p:sp>
          <p:grpSp>
            <p:nvGrpSpPr>
              <p:cNvPr id="26" name="Graphic 3"/>
              <p:cNvGrpSpPr/>
              <p:nvPr/>
            </p:nvGrpSpPr>
            <p:grpSpPr>
              <a:xfrm>
                <a:off x="13288040" y="8275706"/>
                <a:ext cx="1756803" cy="814322"/>
                <a:chOff x="13288040" y="8275706"/>
                <a:chExt cx="1756803" cy="814322"/>
              </a:xfrm>
              <a:solidFill>
                <a:srgbClr val="FFFFFF"/>
              </a:solidFill>
            </p:grpSpPr>
            <p:sp>
              <p:nvSpPr>
                <p:cNvPr id="28" name="Freeform 23"/>
                <p:cNvSpPr/>
                <p:nvPr/>
              </p:nvSpPr>
              <p:spPr>
                <a:xfrm>
                  <a:off x="13288040" y="8489228"/>
                  <a:ext cx="411347" cy="423593"/>
                </a:xfrm>
                <a:custGeom>
                  <a:avLst/>
                  <a:gdLst>
                    <a:gd name="connsiteX0" fmla="*/ 0 w 411347"/>
                    <a:gd name="connsiteY0" fmla="*/ 267990 h 423593"/>
                    <a:gd name="connsiteX1" fmla="*/ 411347 w 411347"/>
                    <a:gd name="connsiteY1" fmla="*/ 423593 h 423593"/>
                    <a:gd name="connsiteX2" fmla="*/ 411347 w 411347"/>
                    <a:gd name="connsiteY2" fmla="*/ 317252 h 423593"/>
                    <a:gd name="connsiteX3" fmla="*/ 122588 w 411347"/>
                    <a:gd name="connsiteY3" fmla="*/ 211793 h 423593"/>
                    <a:gd name="connsiteX4" fmla="*/ 411347 w 411347"/>
                    <a:gd name="connsiteY4" fmla="*/ 106333 h 423593"/>
                    <a:gd name="connsiteX5" fmla="*/ 411347 w 411347"/>
                    <a:gd name="connsiteY5" fmla="*/ 0 h 423593"/>
                    <a:gd name="connsiteX6" fmla="*/ 0 w 411347"/>
                    <a:gd name="connsiteY6" fmla="*/ 155604 h 423593"/>
                    <a:gd name="connsiteX7" fmla="*/ 0 w 411347"/>
                    <a:gd name="connsiteY7" fmla="*/ 267990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347" h="423593">
                      <a:moveTo>
                        <a:pt x="0" y="267990"/>
                      </a:moveTo>
                      <a:lnTo>
                        <a:pt x="411347" y="423593"/>
                      </a:lnTo>
                      <a:lnTo>
                        <a:pt x="411347" y="317252"/>
                      </a:lnTo>
                      <a:lnTo>
                        <a:pt x="122588" y="211793"/>
                      </a:lnTo>
                      <a:lnTo>
                        <a:pt x="411347" y="106333"/>
                      </a:lnTo>
                      <a:lnTo>
                        <a:pt x="411347" y="0"/>
                      </a:lnTo>
                      <a:lnTo>
                        <a:pt x="0" y="155604"/>
                      </a:lnTo>
                      <a:lnTo>
                        <a:pt x="0" y="267990"/>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sp>
              <p:nvSpPr>
                <p:cNvPr id="29" name="Freeform 24"/>
                <p:cNvSpPr/>
                <p:nvPr/>
              </p:nvSpPr>
              <p:spPr>
                <a:xfrm>
                  <a:off x="13968121" y="8275706"/>
                  <a:ext cx="404430" cy="814322"/>
                </a:xfrm>
                <a:custGeom>
                  <a:avLst/>
                  <a:gdLst>
                    <a:gd name="connsiteX0" fmla="*/ 0 w 404430"/>
                    <a:gd name="connsiteY0" fmla="*/ 814322 h 814322"/>
                    <a:gd name="connsiteX1" fmla="*/ 119246 w 404430"/>
                    <a:gd name="connsiteY1" fmla="*/ 814322 h 814322"/>
                    <a:gd name="connsiteX2" fmla="*/ 404431 w 404430"/>
                    <a:gd name="connsiteY2" fmla="*/ 0 h 814322"/>
                    <a:gd name="connsiteX3" fmla="*/ 285168 w 404430"/>
                    <a:gd name="connsiteY3" fmla="*/ 0 h 814322"/>
                    <a:gd name="connsiteX4" fmla="*/ 0 w 404430"/>
                    <a:gd name="connsiteY4" fmla="*/ 814322 h 814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30" h="814322">
                      <a:moveTo>
                        <a:pt x="0" y="814322"/>
                      </a:moveTo>
                      <a:lnTo>
                        <a:pt x="119246" y="814322"/>
                      </a:lnTo>
                      <a:lnTo>
                        <a:pt x="404431" y="0"/>
                      </a:lnTo>
                      <a:lnTo>
                        <a:pt x="285168" y="0"/>
                      </a:lnTo>
                      <a:lnTo>
                        <a:pt x="0" y="814322"/>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sp>
              <p:nvSpPr>
                <p:cNvPr id="30" name="Freeform 25"/>
                <p:cNvSpPr/>
                <p:nvPr/>
              </p:nvSpPr>
              <p:spPr>
                <a:xfrm>
                  <a:off x="14633505" y="8489228"/>
                  <a:ext cx="411338" cy="423593"/>
                </a:xfrm>
                <a:custGeom>
                  <a:avLst/>
                  <a:gdLst>
                    <a:gd name="connsiteX0" fmla="*/ 0 w 411338"/>
                    <a:gd name="connsiteY0" fmla="*/ 0 h 423593"/>
                    <a:gd name="connsiteX1" fmla="*/ 0 w 411338"/>
                    <a:gd name="connsiteY1" fmla="*/ 106333 h 423593"/>
                    <a:gd name="connsiteX2" fmla="*/ 288742 w 411338"/>
                    <a:gd name="connsiteY2" fmla="*/ 211793 h 423593"/>
                    <a:gd name="connsiteX3" fmla="*/ 0 w 411338"/>
                    <a:gd name="connsiteY3" fmla="*/ 317252 h 423593"/>
                    <a:gd name="connsiteX4" fmla="*/ 0 w 411338"/>
                    <a:gd name="connsiteY4" fmla="*/ 423593 h 423593"/>
                    <a:gd name="connsiteX5" fmla="*/ 411338 w 411338"/>
                    <a:gd name="connsiteY5" fmla="*/ 267990 h 423593"/>
                    <a:gd name="connsiteX6" fmla="*/ 411338 w 411338"/>
                    <a:gd name="connsiteY6" fmla="*/ 155604 h 423593"/>
                    <a:gd name="connsiteX7" fmla="*/ 0 w 411338"/>
                    <a:gd name="connsiteY7" fmla="*/ 0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338" h="423593">
                      <a:moveTo>
                        <a:pt x="0" y="0"/>
                      </a:moveTo>
                      <a:lnTo>
                        <a:pt x="0" y="106333"/>
                      </a:lnTo>
                      <a:lnTo>
                        <a:pt x="288742" y="211793"/>
                      </a:lnTo>
                      <a:lnTo>
                        <a:pt x="0" y="317252"/>
                      </a:lnTo>
                      <a:lnTo>
                        <a:pt x="0" y="423593"/>
                      </a:lnTo>
                      <a:lnTo>
                        <a:pt x="411338" y="267990"/>
                      </a:lnTo>
                      <a:lnTo>
                        <a:pt x="411338" y="155604"/>
                      </a:lnTo>
                      <a:lnTo>
                        <a:pt x="0" y="0"/>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grpSp>
          <p:sp>
            <p:nvSpPr>
              <p:cNvPr id="27" name="Freeform 22"/>
              <p:cNvSpPr/>
              <p:nvPr/>
            </p:nvSpPr>
            <p:spPr>
              <a:xfrm>
                <a:off x="8075772" y="4746461"/>
                <a:ext cx="591197" cy="202023"/>
              </a:xfrm>
              <a:custGeom>
                <a:avLst/>
                <a:gdLst>
                  <a:gd name="connsiteX0" fmla="*/ 0 w 591197"/>
                  <a:gd name="connsiteY0" fmla="*/ 0 h 202023"/>
                  <a:gd name="connsiteX1" fmla="*/ 591198 w 591197"/>
                  <a:gd name="connsiteY1" fmla="*/ 0 h 202023"/>
                  <a:gd name="connsiteX2" fmla="*/ 591198 w 591197"/>
                  <a:gd name="connsiteY2" fmla="*/ 202024 h 202023"/>
                  <a:gd name="connsiteX3" fmla="*/ 0 w 591197"/>
                  <a:gd name="connsiteY3" fmla="*/ 202024 h 202023"/>
                </a:gdLst>
                <a:ahLst/>
                <a:cxnLst>
                  <a:cxn ang="0">
                    <a:pos x="connsiteX0" y="connsiteY0"/>
                  </a:cxn>
                  <a:cxn ang="0">
                    <a:pos x="connsiteX1" y="connsiteY1"/>
                  </a:cxn>
                  <a:cxn ang="0">
                    <a:pos x="connsiteX2" y="connsiteY2"/>
                  </a:cxn>
                  <a:cxn ang="0">
                    <a:pos x="connsiteX3" y="connsiteY3"/>
                  </a:cxn>
                </a:cxnLst>
                <a:rect l="l" t="t" r="r" b="b"/>
                <a:pathLst>
                  <a:path w="591197" h="202023">
                    <a:moveTo>
                      <a:pt x="0" y="0"/>
                    </a:moveTo>
                    <a:lnTo>
                      <a:pt x="591198" y="0"/>
                    </a:lnTo>
                    <a:lnTo>
                      <a:pt x="591198" y="202024"/>
                    </a:lnTo>
                    <a:lnTo>
                      <a:pt x="0" y="202024"/>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grpSp>
        <p:sp>
          <p:nvSpPr>
            <p:cNvPr id="23" name="TextBox 22"/>
            <p:cNvSpPr txBox="1"/>
            <p:nvPr/>
          </p:nvSpPr>
          <p:spPr>
            <a:xfrm>
              <a:off x="11016338" y="5533372"/>
              <a:ext cx="2342233" cy="584775"/>
            </a:xfrm>
            <a:prstGeom prst="rect">
              <a:avLst/>
            </a:prstGeom>
            <a:noFill/>
          </p:spPr>
          <p:txBody>
            <a:bodyPr wrap="square" rtlCol="0">
              <a:spAutoFit/>
            </a:bodyPr>
            <a:lstStyle/>
            <a:p>
              <a:pPr algn="ctr"/>
              <a:r>
                <a:rPr lang="en-US" sz="3200" dirty="0">
                  <a:solidFill>
                    <a:schemeClr val="bg1"/>
                  </a:solidFill>
                  <a:latin typeface="Montserrat" pitchFamily="2" charset="77"/>
                </a:rPr>
                <a:t>Back-end</a:t>
              </a:r>
              <a:endParaRPr lang="en-US" sz="3200" dirty="0">
                <a:solidFill>
                  <a:schemeClr val="bg1"/>
                </a:solidFill>
                <a:latin typeface="Montserrat" pitchFamily="2" charset="77"/>
              </a:endParaRPr>
            </a:p>
          </p:txBody>
        </p:sp>
      </p:grpSp>
      <p:grpSp>
        <p:nvGrpSpPr>
          <p:cNvPr id="33" name="Group 32"/>
          <p:cNvGrpSpPr/>
          <p:nvPr/>
        </p:nvGrpSpPr>
        <p:grpSpPr>
          <a:xfrm>
            <a:off x="12725087" y="-2551876"/>
            <a:ext cx="2884669" cy="2283279"/>
            <a:chOff x="17997267" y="4657205"/>
            <a:chExt cx="2884669" cy="2200795"/>
          </a:xfrm>
        </p:grpSpPr>
        <p:grpSp>
          <p:nvGrpSpPr>
            <p:cNvPr id="34" name="Group 33"/>
            <p:cNvGrpSpPr/>
            <p:nvPr/>
          </p:nvGrpSpPr>
          <p:grpSpPr>
            <a:xfrm>
              <a:off x="17997267" y="4657205"/>
              <a:ext cx="2884669" cy="2200795"/>
              <a:chOff x="7737475" y="3556098"/>
              <a:chExt cx="7776074" cy="5932584"/>
            </a:xfrm>
          </p:grpSpPr>
          <p:grpSp>
            <p:nvGrpSpPr>
              <p:cNvPr id="36" name="Graphic 3"/>
              <p:cNvGrpSpPr/>
              <p:nvPr/>
            </p:nvGrpSpPr>
            <p:grpSpPr>
              <a:xfrm>
                <a:off x="7737475" y="3556098"/>
                <a:ext cx="7776074" cy="5932584"/>
                <a:chOff x="7737475" y="3556098"/>
                <a:chExt cx="7776074" cy="5932584"/>
              </a:xfrm>
            </p:grpSpPr>
            <p:sp>
              <p:nvSpPr>
                <p:cNvPr id="43" name="Freeform 36"/>
                <p:cNvSpPr/>
                <p:nvPr/>
              </p:nvSpPr>
              <p:spPr>
                <a:xfrm>
                  <a:off x="7737475" y="4266379"/>
                  <a:ext cx="7776074" cy="5222303"/>
                </a:xfrm>
                <a:custGeom>
                  <a:avLst/>
                  <a:gdLst>
                    <a:gd name="connsiteX0" fmla="*/ 0 w 7776074"/>
                    <a:gd name="connsiteY0" fmla="*/ 5033862 h 5222303"/>
                    <a:gd name="connsiteX1" fmla="*/ 188368 w 7776074"/>
                    <a:gd name="connsiteY1" fmla="*/ 5222304 h 5222303"/>
                    <a:gd name="connsiteX2" fmla="*/ 7587708 w 7776074"/>
                    <a:gd name="connsiteY2" fmla="*/ 5222304 h 5222303"/>
                    <a:gd name="connsiteX3" fmla="*/ 7776075 w 7776074"/>
                    <a:gd name="connsiteY3" fmla="*/ 5033862 h 5222303"/>
                    <a:gd name="connsiteX4" fmla="*/ 7776075 w 7776074"/>
                    <a:gd name="connsiteY4" fmla="*/ 0 h 5222303"/>
                    <a:gd name="connsiteX5" fmla="*/ 0 w 7776074"/>
                    <a:gd name="connsiteY5" fmla="*/ 0 h 5222303"/>
                    <a:gd name="connsiteX6" fmla="*/ 0 w 7776074"/>
                    <a:gd name="connsiteY6" fmla="*/ 5033862 h 522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6074" h="5222303">
                      <a:moveTo>
                        <a:pt x="0" y="5033862"/>
                      </a:moveTo>
                      <a:cubicBezTo>
                        <a:pt x="0" y="5137500"/>
                        <a:pt x="84765" y="5222304"/>
                        <a:pt x="188368" y="5222304"/>
                      </a:cubicBezTo>
                      <a:lnTo>
                        <a:pt x="7587708" y="5222304"/>
                      </a:lnTo>
                      <a:cubicBezTo>
                        <a:pt x="7691310" y="5222304"/>
                        <a:pt x="7776075" y="5137500"/>
                        <a:pt x="7776075" y="5033862"/>
                      </a:cubicBezTo>
                      <a:lnTo>
                        <a:pt x="7776075" y="0"/>
                      </a:lnTo>
                      <a:lnTo>
                        <a:pt x="0" y="0"/>
                      </a:lnTo>
                      <a:lnTo>
                        <a:pt x="0" y="5033862"/>
                      </a:lnTo>
                      <a:close/>
                    </a:path>
                  </a:pathLst>
                </a:custGeom>
                <a:solidFill>
                  <a:schemeClr val="tx2"/>
                </a:solidFill>
                <a:ln w="8313" cap="flat">
                  <a:noFill/>
                  <a:prstDash val="solid"/>
                  <a:miter/>
                </a:ln>
              </p:spPr>
              <p:txBody>
                <a:bodyPr rtlCol="0" anchor="ctr"/>
                <a:lstStyle/>
                <a:p>
                  <a:endParaRPr lang="en-US" dirty="0">
                    <a:latin typeface="Montserrat" pitchFamily="2" charset="77"/>
                  </a:endParaRPr>
                </a:p>
              </p:txBody>
            </p:sp>
            <p:sp>
              <p:nvSpPr>
                <p:cNvPr id="44" name="Freeform 37"/>
                <p:cNvSpPr/>
                <p:nvPr/>
              </p:nvSpPr>
              <p:spPr>
                <a:xfrm>
                  <a:off x="7737475" y="3556098"/>
                  <a:ext cx="7776074" cy="710281"/>
                </a:xfrm>
                <a:custGeom>
                  <a:avLst/>
                  <a:gdLst>
                    <a:gd name="connsiteX0" fmla="*/ 7587708 w 7776074"/>
                    <a:gd name="connsiteY0" fmla="*/ 0 h 932629"/>
                    <a:gd name="connsiteX1" fmla="*/ 188368 w 7776074"/>
                    <a:gd name="connsiteY1" fmla="*/ 0 h 932629"/>
                    <a:gd name="connsiteX2" fmla="*/ 0 w 7776074"/>
                    <a:gd name="connsiteY2" fmla="*/ 188435 h 932629"/>
                    <a:gd name="connsiteX3" fmla="*/ 0 w 7776074"/>
                    <a:gd name="connsiteY3" fmla="*/ 932630 h 932629"/>
                    <a:gd name="connsiteX4" fmla="*/ 7776075 w 7776074"/>
                    <a:gd name="connsiteY4" fmla="*/ 932630 h 932629"/>
                    <a:gd name="connsiteX5" fmla="*/ 7776075 w 7776074"/>
                    <a:gd name="connsiteY5" fmla="*/ 188435 h 932629"/>
                    <a:gd name="connsiteX6" fmla="*/ 7587708 w 7776074"/>
                    <a:gd name="connsiteY6" fmla="*/ 0 h 93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6074" h="932629">
                      <a:moveTo>
                        <a:pt x="7587708" y="0"/>
                      </a:moveTo>
                      <a:lnTo>
                        <a:pt x="188368" y="0"/>
                      </a:lnTo>
                      <a:cubicBezTo>
                        <a:pt x="84765" y="0"/>
                        <a:pt x="0" y="84794"/>
                        <a:pt x="0" y="188435"/>
                      </a:cubicBezTo>
                      <a:lnTo>
                        <a:pt x="0" y="932630"/>
                      </a:lnTo>
                      <a:lnTo>
                        <a:pt x="7776075" y="932630"/>
                      </a:lnTo>
                      <a:lnTo>
                        <a:pt x="7776075" y="188435"/>
                      </a:lnTo>
                      <a:cubicBezTo>
                        <a:pt x="7776075" y="84794"/>
                        <a:pt x="7691310" y="0"/>
                        <a:pt x="7587708" y="0"/>
                      </a:cubicBezTo>
                      <a:close/>
                    </a:path>
                  </a:pathLst>
                </a:custGeom>
                <a:solidFill>
                  <a:schemeClr val="accent6"/>
                </a:solidFill>
                <a:ln w="8313" cap="flat">
                  <a:noFill/>
                  <a:prstDash val="solid"/>
                  <a:miter/>
                </a:ln>
              </p:spPr>
              <p:txBody>
                <a:bodyPr rtlCol="0" anchor="ctr"/>
                <a:lstStyle/>
                <a:p>
                  <a:endParaRPr lang="en-US" dirty="0">
                    <a:latin typeface="Montserrat" pitchFamily="2" charset="77"/>
                  </a:endParaRPr>
                </a:p>
              </p:txBody>
            </p:sp>
          </p:grpSp>
          <p:sp>
            <p:nvSpPr>
              <p:cNvPr id="37" name="Freeform 30"/>
              <p:cNvSpPr/>
              <p:nvPr/>
            </p:nvSpPr>
            <p:spPr>
              <a:xfrm>
                <a:off x="8075773" y="3556098"/>
                <a:ext cx="487757" cy="487931"/>
              </a:xfrm>
              <a:custGeom>
                <a:avLst/>
                <a:gdLst>
                  <a:gd name="connsiteX0" fmla="*/ 487758 w 487757"/>
                  <a:gd name="connsiteY0" fmla="*/ 243966 h 487931"/>
                  <a:gd name="connsiteX1" fmla="*/ 243879 w 487757"/>
                  <a:gd name="connsiteY1" fmla="*/ 487931 h 487931"/>
                  <a:gd name="connsiteX2" fmla="*/ 0 w 487757"/>
                  <a:gd name="connsiteY2" fmla="*/ 243966 h 487931"/>
                  <a:gd name="connsiteX3" fmla="*/ 243879 w 487757"/>
                  <a:gd name="connsiteY3" fmla="*/ 0 h 487931"/>
                  <a:gd name="connsiteX4" fmla="*/ 487758 w 487757"/>
                  <a:gd name="connsiteY4" fmla="*/ 243966 h 487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757" h="487931">
                    <a:moveTo>
                      <a:pt x="487758" y="243966"/>
                    </a:moveTo>
                    <a:cubicBezTo>
                      <a:pt x="487758" y="378704"/>
                      <a:pt x="378569" y="487931"/>
                      <a:pt x="243879" y="487931"/>
                    </a:cubicBezTo>
                    <a:cubicBezTo>
                      <a:pt x="109188" y="487931"/>
                      <a:pt x="0" y="378704"/>
                      <a:pt x="0" y="243966"/>
                    </a:cubicBezTo>
                    <a:cubicBezTo>
                      <a:pt x="0" y="109227"/>
                      <a:pt x="109188" y="0"/>
                      <a:pt x="243879" y="0"/>
                    </a:cubicBezTo>
                    <a:cubicBezTo>
                      <a:pt x="378569" y="0"/>
                      <a:pt x="487758" y="109227"/>
                      <a:pt x="487758" y="243966"/>
                    </a:cubicBezTo>
                    <a:close/>
                  </a:path>
                </a:pathLst>
              </a:custGeom>
              <a:solidFill>
                <a:schemeClr val="accent2"/>
              </a:solidFill>
              <a:ln w="8313" cap="flat">
                <a:noFill/>
                <a:prstDash val="solid"/>
                <a:miter/>
              </a:ln>
            </p:spPr>
            <p:txBody>
              <a:bodyPr rtlCol="0" anchor="ctr"/>
              <a:lstStyle/>
              <a:p>
                <a:endParaRPr lang="en-US">
                  <a:latin typeface="Montserrat" pitchFamily="2" charset="77"/>
                </a:endParaRPr>
              </a:p>
            </p:txBody>
          </p:sp>
          <p:grpSp>
            <p:nvGrpSpPr>
              <p:cNvPr id="38" name="Graphic 3"/>
              <p:cNvGrpSpPr/>
              <p:nvPr/>
            </p:nvGrpSpPr>
            <p:grpSpPr>
              <a:xfrm>
                <a:off x="13288040" y="8275706"/>
                <a:ext cx="1756803" cy="814322"/>
                <a:chOff x="13288040" y="8275706"/>
                <a:chExt cx="1756803" cy="814322"/>
              </a:xfrm>
              <a:solidFill>
                <a:srgbClr val="FFFFFF"/>
              </a:solidFill>
            </p:grpSpPr>
            <p:sp>
              <p:nvSpPr>
                <p:cNvPr id="40" name="Freeform 33"/>
                <p:cNvSpPr/>
                <p:nvPr/>
              </p:nvSpPr>
              <p:spPr>
                <a:xfrm>
                  <a:off x="13288040" y="8489228"/>
                  <a:ext cx="411347" cy="423593"/>
                </a:xfrm>
                <a:custGeom>
                  <a:avLst/>
                  <a:gdLst>
                    <a:gd name="connsiteX0" fmla="*/ 0 w 411347"/>
                    <a:gd name="connsiteY0" fmla="*/ 267990 h 423593"/>
                    <a:gd name="connsiteX1" fmla="*/ 411347 w 411347"/>
                    <a:gd name="connsiteY1" fmla="*/ 423593 h 423593"/>
                    <a:gd name="connsiteX2" fmla="*/ 411347 w 411347"/>
                    <a:gd name="connsiteY2" fmla="*/ 317252 h 423593"/>
                    <a:gd name="connsiteX3" fmla="*/ 122588 w 411347"/>
                    <a:gd name="connsiteY3" fmla="*/ 211793 h 423593"/>
                    <a:gd name="connsiteX4" fmla="*/ 411347 w 411347"/>
                    <a:gd name="connsiteY4" fmla="*/ 106333 h 423593"/>
                    <a:gd name="connsiteX5" fmla="*/ 411347 w 411347"/>
                    <a:gd name="connsiteY5" fmla="*/ 0 h 423593"/>
                    <a:gd name="connsiteX6" fmla="*/ 0 w 411347"/>
                    <a:gd name="connsiteY6" fmla="*/ 155604 h 423593"/>
                    <a:gd name="connsiteX7" fmla="*/ 0 w 411347"/>
                    <a:gd name="connsiteY7" fmla="*/ 267990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347" h="423593">
                      <a:moveTo>
                        <a:pt x="0" y="267990"/>
                      </a:moveTo>
                      <a:lnTo>
                        <a:pt x="411347" y="423593"/>
                      </a:lnTo>
                      <a:lnTo>
                        <a:pt x="411347" y="317252"/>
                      </a:lnTo>
                      <a:lnTo>
                        <a:pt x="122588" y="211793"/>
                      </a:lnTo>
                      <a:lnTo>
                        <a:pt x="411347" y="106333"/>
                      </a:lnTo>
                      <a:lnTo>
                        <a:pt x="411347" y="0"/>
                      </a:lnTo>
                      <a:lnTo>
                        <a:pt x="0" y="155604"/>
                      </a:lnTo>
                      <a:lnTo>
                        <a:pt x="0" y="267990"/>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sp>
              <p:nvSpPr>
                <p:cNvPr id="41" name="Freeform 34"/>
                <p:cNvSpPr/>
                <p:nvPr/>
              </p:nvSpPr>
              <p:spPr>
                <a:xfrm>
                  <a:off x="13968121" y="8275706"/>
                  <a:ext cx="404430" cy="814322"/>
                </a:xfrm>
                <a:custGeom>
                  <a:avLst/>
                  <a:gdLst>
                    <a:gd name="connsiteX0" fmla="*/ 0 w 404430"/>
                    <a:gd name="connsiteY0" fmla="*/ 814322 h 814322"/>
                    <a:gd name="connsiteX1" fmla="*/ 119246 w 404430"/>
                    <a:gd name="connsiteY1" fmla="*/ 814322 h 814322"/>
                    <a:gd name="connsiteX2" fmla="*/ 404431 w 404430"/>
                    <a:gd name="connsiteY2" fmla="*/ 0 h 814322"/>
                    <a:gd name="connsiteX3" fmla="*/ 285168 w 404430"/>
                    <a:gd name="connsiteY3" fmla="*/ 0 h 814322"/>
                    <a:gd name="connsiteX4" fmla="*/ 0 w 404430"/>
                    <a:gd name="connsiteY4" fmla="*/ 814322 h 814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30" h="814322">
                      <a:moveTo>
                        <a:pt x="0" y="814322"/>
                      </a:moveTo>
                      <a:lnTo>
                        <a:pt x="119246" y="814322"/>
                      </a:lnTo>
                      <a:lnTo>
                        <a:pt x="404431" y="0"/>
                      </a:lnTo>
                      <a:lnTo>
                        <a:pt x="285168" y="0"/>
                      </a:lnTo>
                      <a:lnTo>
                        <a:pt x="0" y="814322"/>
                      </a:lnTo>
                      <a:close/>
                    </a:path>
                  </a:pathLst>
                </a:custGeom>
                <a:solidFill>
                  <a:schemeClr val="bg1"/>
                </a:solidFill>
                <a:ln w="8313" cap="flat">
                  <a:noFill/>
                  <a:prstDash val="solid"/>
                  <a:miter/>
                </a:ln>
              </p:spPr>
              <p:txBody>
                <a:bodyPr rtlCol="0" anchor="ctr"/>
                <a:lstStyle/>
                <a:p>
                  <a:endParaRPr lang="en-US" dirty="0">
                    <a:latin typeface="Montserrat" pitchFamily="2" charset="77"/>
                  </a:endParaRPr>
                </a:p>
              </p:txBody>
            </p:sp>
            <p:sp>
              <p:nvSpPr>
                <p:cNvPr id="42" name="Freeform 35"/>
                <p:cNvSpPr/>
                <p:nvPr/>
              </p:nvSpPr>
              <p:spPr>
                <a:xfrm>
                  <a:off x="14633505" y="8489228"/>
                  <a:ext cx="411338" cy="423593"/>
                </a:xfrm>
                <a:custGeom>
                  <a:avLst/>
                  <a:gdLst>
                    <a:gd name="connsiteX0" fmla="*/ 0 w 411338"/>
                    <a:gd name="connsiteY0" fmla="*/ 0 h 423593"/>
                    <a:gd name="connsiteX1" fmla="*/ 0 w 411338"/>
                    <a:gd name="connsiteY1" fmla="*/ 106333 h 423593"/>
                    <a:gd name="connsiteX2" fmla="*/ 288742 w 411338"/>
                    <a:gd name="connsiteY2" fmla="*/ 211793 h 423593"/>
                    <a:gd name="connsiteX3" fmla="*/ 0 w 411338"/>
                    <a:gd name="connsiteY3" fmla="*/ 317252 h 423593"/>
                    <a:gd name="connsiteX4" fmla="*/ 0 w 411338"/>
                    <a:gd name="connsiteY4" fmla="*/ 423593 h 423593"/>
                    <a:gd name="connsiteX5" fmla="*/ 411338 w 411338"/>
                    <a:gd name="connsiteY5" fmla="*/ 267990 h 423593"/>
                    <a:gd name="connsiteX6" fmla="*/ 411338 w 411338"/>
                    <a:gd name="connsiteY6" fmla="*/ 155604 h 423593"/>
                    <a:gd name="connsiteX7" fmla="*/ 0 w 411338"/>
                    <a:gd name="connsiteY7" fmla="*/ 0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338" h="423593">
                      <a:moveTo>
                        <a:pt x="0" y="0"/>
                      </a:moveTo>
                      <a:lnTo>
                        <a:pt x="0" y="106333"/>
                      </a:lnTo>
                      <a:lnTo>
                        <a:pt x="288742" y="211793"/>
                      </a:lnTo>
                      <a:lnTo>
                        <a:pt x="0" y="317252"/>
                      </a:lnTo>
                      <a:lnTo>
                        <a:pt x="0" y="423593"/>
                      </a:lnTo>
                      <a:lnTo>
                        <a:pt x="411338" y="267990"/>
                      </a:lnTo>
                      <a:lnTo>
                        <a:pt x="411338" y="155604"/>
                      </a:lnTo>
                      <a:lnTo>
                        <a:pt x="0" y="0"/>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grpSp>
          <p:sp>
            <p:nvSpPr>
              <p:cNvPr id="39" name="Freeform 32"/>
              <p:cNvSpPr/>
              <p:nvPr/>
            </p:nvSpPr>
            <p:spPr>
              <a:xfrm>
                <a:off x="8075772" y="4746461"/>
                <a:ext cx="591197" cy="202023"/>
              </a:xfrm>
              <a:custGeom>
                <a:avLst/>
                <a:gdLst>
                  <a:gd name="connsiteX0" fmla="*/ 0 w 591197"/>
                  <a:gd name="connsiteY0" fmla="*/ 0 h 202023"/>
                  <a:gd name="connsiteX1" fmla="*/ 591198 w 591197"/>
                  <a:gd name="connsiteY1" fmla="*/ 0 h 202023"/>
                  <a:gd name="connsiteX2" fmla="*/ 591198 w 591197"/>
                  <a:gd name="connsiteY2" fmla="*/ 202024 h 202023"/>
                  <a:gd name="connsiteX3" fmla="*/ 0 w 591197"/>
                  <a:gd name="connsiteY3" fmla="*/ 202024 h 202023"/>
                </a:gdLst>
                <a:ahLst/>
                <a:cxnLst>
                  <a:cxn ang="0">
                    <a:pos x="connsiteX0" y="connsiteY0"/>
                  </a:cxn>
                  <a:cxn ang="0">
                    <a:pos x="connsiteX1" y="connsiteY1"/>
                  </a:cxn>
                  <a:cxn ang="0">
                    <a:pos x="connsiteX2" y="connsiteY2"/>
                  </a:cxn>
                  <a:cxn ang="0">
                    <a:pos x="connsiteX3" y="connsiteY3"/>
                  </a:cxn>
                </a:cxnLst>
                <a:rect l="l" t="t" r="r" b="b"/>
                <a:pathLst>
                  <a:path w="591197" h="202023">
                    <a:moveTo>
                      <a:pt x="0" y="0"/>
                    </a:moveTo>
                    <a:lnTo>
                      <a:pt x="591198" y="0"/>
                    </a:lnTo>
                    <a:lnTo>
                      <a:pt x="591198" y="202024"/>
                    </a:lnTo>
                    <a:lnTo>
                      <a:pt x="0" y="202024"/>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grpSp>
        <p:sp>
          <p:nvSpPr>
            <p:cNvPr id="35" name="TextBox 34"/>
            <p:cNvSpPr txBox="1"/>
            <p:nvPr/>
          </p:nvSpPr>
          <p:spPr>
            <a:xfrm>
              <a:off x="18268484" y="5533372"/>
              <a:ext cx="2342233" cy="1038303"/>
            </a:xfrm>
            <a:prstGeom prst="rect">
              <a:avLst/>
            </a:prstGeom>
            <a:noFill/>
          </p:spPr>
          <p:txBody>
            <a:bodyPr wrap="square" rtlCol="0">
              <a:spAutoFit/>
            </a:bodyPr>
            <a:lstStyle/>
            <a:p>
              <a:pPr algn="ctr"/>
              <a:r>
                <a:rPr lang="en-US" sz="3200" dirty="0" err="1">
                  <a:solidFill>
                    <a:schemeClr val="bg1"/>
                  </a:solidFill>
                  <a:latin typeface="Montserrat" pitchFamily="2" charset="77"/>
                </a:rPr>
                <a:t>Cơ</a:t>
              </a:r>
              <a:r>
                <a:rPr lang="en-US" sz="3200" dirty="0">
                  <a:solidFill>
                    <a:schemeClr val="bg1"/>
                  </a:solidFill>
                  <a:latin typeface="Montserrat" pitchFamily="2" charset="77"/>
                </a:rPr>
                <a:t> </a:t>
              </a:r>
              <a:r>
                <a:rPr lang="en-US" sz="3200" dirty="0" err="1">
                  <a:solidFill>
                    <a:schemeClr val="bg1"/>
                  </a:solidFill>
                  <a:latin typeface="Montserrat" pitchFamily="2" charset="77"/>
                </a:rPr>
                <a:t>sở</a:t>
              </a:r>
              <a:r>
                <a:rPr lang="en-US" sz="3200" dirty="0">
                  <a:solidFill>
                    <a:schemeClr val="bg1"/>
                  </a:solidFill>
                  <a:latin typeface="Montserrat" pitchFamily="2" charset="77"/>
                </a:rPr>
                <a:t> </a:t>
              </a:r>
              <a:r>
                <a:rPr lang="en-US" sz="3200" dirty="0" err="1">
                  <a:solidFill>
                    <a:schemeClr val="bg1"/>
                  </a:solidFill>
                  <a:latin typeface="Montserrat" pitchFamily="2" charset="77"/>
                </a:rPr>
                <a:t>dữ</a:t>
              </a:r>
              <a:r>
                <a:rPr lang="en-US" sz="3200" dirty="0">
                  <a:solidFill>
                    <a:schemeClr val="bg1"/>
                  </a:solidFill>
                  <a:latin typeface="Montserrat" pitchFamily="2" charset="77"/>
                </a:rPr>
                <a:t> </a:t>
              </a:r>
              <a:r>
                <a:rPr lang="en-US" sz="3200" dirty="0" err="1">
                  <a:solidFill>
                    <a:schemeClr val="bg1"/>
                  </a:solidFill>
                  <a:latin typeface="Montserrat" pitchFamily="2" charset="77"/>
                </a:rPr>
                <a:t>liệu</a:t>
              </a:r>
              <a:endParaRPr lang="en-US" sz="3200" dirty="0">
                <a:solidFill>
                  <a:schemeClr val="bg1"/>
                </a:solidFill>
                <a:latin typeface="Montserrat" pitchFamily="2" charset="77"/>
              </a:endParaRPr>
            </a:p>
          </p:txBody>
        </p:sp>
      </p:grpSp>
      <p:sp>
        <p:nvSpPr>
          <p:cNvPr id="45" name="Graphic 66"/>
          <p:cNvSpPr/>
          <p:nvPr/>
        </p:nvSpPr>
        <p:spPr>
          <a:xfrm rot="5400000">
            <a:off x="20677533" y="-7249280"/>
            <a:ext cx="2104132" cy="7114855"/>
          </a:xfrm>
          <a:custGeom>
            <a:avLst/>
            <a:gdLst>
              <a:gd name="connsiteX0" fmla="*/ 491348 w 2974243"/>
              <a:gd name="connsiteY0" fmla="*/ 10057027 h 10057027"/>
              <a:gd name="connsiteX1" fmla="*/ 0 w 2974243"/>
              <a:gd name="connsiteY1" fmla="*/ 10057027 h 10057027"/>
              <a:gd name="connsiteX2" fmla="*/ 0 w 2974243"/>
              <a:gd name="connsiteY2" fmla="*/ 9171307 h 10057027"/>
              <a:gd name="connsiteX3" fmla="*/ 277177 w 2974243"/>
              <a:gd name="connsiteY3" fmla="*/ 9171307 h 10057027"/>
              <a:gd name="connsiteX4" fmla="*/ 878029 w 2974243"/>
              <a:gd name="connsiteY4" fmla="*/ 8963681 h 10057027"/>
              <a:gd name="connsiteX5" fmla="*/ 1070743 w 2974243"/>
              <a:gd name="connsiteY5" fmla="*/ 8356706 h 10057027"/>
              <a:gd name="connsiteX6" fmla="*/ 1070743 w 2974243"/>
              <a:gd name="connsiteY6" fmla="*/ 6013075 h 10057027"/>
              <a:gd name="connsiteX7" fmla="*/ 1163433 w 2974243"/>
              <a:gd name="connsiteY7" fmla="*/ 5421752 h 10057027"/>
              <a:gd name="connsiteX8" fmla="*/ 1455913 w 2974243"/>
              <a:gd name="connsiteY8" fmla="*/ 5096526 h 10057027"/>
              <a:gd name="connsiteX9" fmla="*/ 1614284 w 2974243"/>
              <a:gd name="connsiteY9" fmla="*/ 5025043 h 10057027"/>
              <a:gd name="connsiteX10" fmla="*/ 1456284 w 2974243"/>
              <a:gd name="connsiteY10" fmla="*/ 4955409 h 10057027"/>
              <a:gd name="connsiteX11" fmla="*/ 1163433 w 2974243"/>
              <a:gd name="connsiteY11" fmla="*/ 4635292 h 10057027"/>
              <a:gd name="connsiteX12" fmla="*/ 1070743 w 2974243"/>
              <a:gd name="connsiteY12" fmla="*/ 4043985 h 10057027"/>
              <a:gd name="connsiteX13" fmla="*/ 1070743 w 2974243"/>
              <a:gd name="connsiteY13" fmla="*/ 1700330 h 10057027"/>
              <a:gd name="connsiteX14" fmla="*/ 878021 w 2974243"/>
              <a:gd name="connsiteY14" fmla="*/ 1093363 h 10057027"/>
              <a:gd name="connsiteX15" fmla="*/ 277177 w 2974243"/>
              <a:gd name="connsiteY15" fmla="*/ 885785 h 10057027"/>
              <a:gd name="connsiteX16" fmla="*/ 0 w 2974243"/>
              <a:gd name="connsiteY16" fmla="*/ 885785 h 10057027"/>
              <a:gd name="connsiteX17" fmla="*/ 0 w 2974243"/>
              <a:gd name="connsiteY17" fmla="*/ 0 h 10057027"/>
              <a:gd name="connsiteX18" fmla="*/ 491348 w 2974243"/>
              <a:gd name="connsiteY18" fmla="*/ 0 h 10057027"/>
              <a:gd name="connsiteX19" fmla="*/ 1720600 w 2974243"/>
              <a:gd name="connsiteY19" fmla="*/ 401597 h 10057027"/>
              <a:gd name="connsiteX20" fmla="*/ 2139079 w 2974243"/>
              <a:gd name="connsiteY20" fmla="*/ 1603992 h 10057027"/>
              <a:gd name="connsiteX21" fmla="*/ 2139079 w 2974243"/>
              <a:gd name="connsiteY21" fmla="*/ 4065378 h 10057027"/>
              <a:gd name="connsiteX22" fmla="*/ 2261597 w 2974243"/>
              <a:gd name="connsiteY22" fmla="*/ 4457776 h 10057027"/>
              <a:gd name="connsiteX23" fmla="*/ 2589978 w 2974243"/>
              <a:gd name="connsiteY23" fmla="*/ 4580294 h 10057027"/>
              <a:gd name="connsiteX24" fmla="*/ 2974244 w 2974243"/>
              <a:gd name="connsiteY24" fmla="*/ 4580294 h 10057027"/>
              <a:gd name="connsiteX25" fmla="*/ 2974244 w 2974243"/>
              <a:gd name="connsiteY25" fmla="*/ 5476767 h 10057027"/>
              <a:gd name="connsiteX26" fmla="*/ 2589978 w 2974243"/>
              <a:gd name="connsiteY26" fmla="*/ 5476767 h 10057027"/>
              <a:gd name="connsiteX27" fmla="*/ 2261589 w 2974243"/>
              <a:gd name="connsiteY27" fmla="*/ 5599284 h 10057027"/>
              <a:gd name="connsiteX28" fmla="*/ 2139079 w 2974243"/>
              <a:gd name="connsiteY28" fmla="*/ 5991683 h 10057027"/>
              <a:gd name="connsiteX29" fmla="*/ 2139079 w 2974243"/>
              <a:gd name="connsiteY29" fmla="*/ 8453092 h 10057027"/>
              <a:gd name="connsiteX30" fmla="*/ 1720713 w 2974243"/>
              <a:gd name="connsiteY30" fmla="*/ 9650091 h 10057027"/>
              <a:gd name="connsiteX31" fmla="*/ 491348 w 2974243"/>
              <a:gd name="connsiteY31" fmla="*/ 10057027 h 10057027"/>
              <a:gd name="connsiteX32" fmla="*/ 40384 w 2974243"/>
              <a:gd name="connsiteY32" fmla="*/ 10016665 h 10057027"/>
              <a:gd name="connsiteX33" fmla="*/ 491348 w 2974243"/>
              <a:gd name="connsiteY33" fmla="*/ 10016665 h 10057027"/>
              <a:gd name="connsiteX34" fmla="*/ 1692533 w 2974243"/>
              <a:gd name="connsiteY34" fmla="*/ 9621109 h 10057027"/>
              <a:gd name="connsiteX35" fmla="*/ 2098695 w 2974243"/>
              <a:gd name="connsiteY35" fmla="*/ 8453092 h 10057027"/>
              <a:gd name="connsiteX36" fmla="*/ 2098695 w 2974243"/>
              <a:gd name="connsiteY36" fmla="*/ 5991683 h 10057027"/>
              <a:gd name="connsiteX37" fmla="*/ 2233029 w 2974243"/>
              <a:gd name="connsiteY37" fmla="*/ 5570755 h 10057027"/>
              <a:gd name="connsiteX38" fmla="*/ 2589978 w 2974243"/>
              <a:gd name="connsiteY38" fmla="*/ 5436404 h 10057027"/>
              <a:gd name="connsiteX39" fmla="*/ 2933859 w 2974243"/>
              <a:gd name="connsiteY39" fmla="*/ 5436404 h 10057027"/>
              <a:gd name="connsiteX40" fmla="*/ 2933859 w 2974243"/>
              <a:gd name="connsiteY40" fmla="*/ 4620656 h 10057027"/>
              <a:gd name="connsiteX41" fmla="*/ 2589978 w 2974243"/>
              <a:gd name="connsiteY41" fmla="*/ 4620656 h 10057027"/>
              <a:gd name="connsiteX42" fmla="*/ 2233037 w 2974243"/>
              <a:gd name="connsiteY42" fmla="*/ 4486313 h 10057027"/>
              <a:gd name="connsiteX43" fmla="*/ 2098695 w 2974243"/>
              <a:gd name="connsiteY43" fmla="*/ 4065378 h 10057027"/>
              <a:gd name="connsiteX44" fmla="*/ 2098695 w 2974243"/>
              <a:gd name="connsiteY44" fmla="*/ 1603992 h 10057027"/>
              <a:gd name="connsiteX45" fmla="*/ 1692622 w 2974243"/>
              <a:gd name="connsiteY45" fmla="*/ 430699 h 10057027"/>
              <a:gd name="connsiteX46" fmla="*/ 491348 w 2974243"/>
              <a:gd name="connsiteY46" fmla="*/ 40363 h 10057027"/>
              <a:gd name="connsiteX47" fmla="*/ 40384 w 2974243"/>
              <a:gd name="connsiteY47" fmla="*/ 40363 h 10057027"/>
              <a:gd name="connsiteX48" fmla="*/ 40384 w 2974243"/>
              <a:gd name="connsiteY48" fmla="*/ 845422 h 10057027"/>
              <a:gd name="connsiteX49" fmla="*/ 277177 w 2974243"/>
              <a:gd name="connsiteY49" fmla="*/ 845422 h 10057027"/>
              <a:gd name="connsiteX50" fmla="*/ 907671 w 2974243"/>
              <a:gd name="connsiteY50" fmla="*/ 1065956 h 10057027"/>
              <a:gd name="connsiteX51" fmla="*/ 1111127 w 2974243"/>
              <a:gd name="connsiteY51" fmla="*/ 1700330 h 10057027"/>
              <a:gd name="connsiteX52" fmla="*/ 1111127 w 2974243"/>
              <a:gd name="connsiteY52" fmla="*/ 4043985 h 10057027"/>
              <a:gd name="connsiteX53" fmla="*/ 1200457 w 2974243"/>
              <a:gd name="connsiteY53" fmla="*/ 4619179 h 10057027"/>
              <a:gd name="connsiteX54" fmla="*/ 1475136 w 2974243"/>
              <a:gd name="connsiteY54" fmla="*/ 4919720 h 10057027"/>
              <a:gd name="connsiteX55" fmla="*/ 1682703 w 2974243"/>
              <a:gd name="connsiteY55" fmla="*/ 5006032 h 10057027"/>
              <a:gd name="connsiteX56" fmla="*/ 1742432 w 2974243"/>
              <a:gd name="connsiteY56" fmla="*/ 5025511 h 10057027"/>
              <a:gd name="connsiteX57" fmla="*/ 1682526 w 2974243"/>
              <a:gd name="connsiteY57" fmla="*/ 5044465 h 10057027"/>
              <a:gd name="connsiteX58" fmla="*/ 1475515 w 2974243"/>
              <a:gd name="connsiteY58" fmla="*/ 5131818 h 10057027"/>
              <a:gd name="connsiteX59" fmla="*/ 1200457 w 2974243"/>
              <a:gd name="connsiteY59" fmla="*/ 5437865 h 10057027"/>
              <a:gd name="connsiteX60" fmla="*/ 1111127 w 2974243"/>
              <a:gd name="connsiteY60" fmla="*/ 6013075 h 10057027"/>
              <a:gd name="connsiteX61" fmla="*/ 1111127 w 2974243"/>
              <a:gd name="connsiteY61" fmla="*/ 8356706 h 10057027"/>
              <a:gd name="connsiteX62" fmla="*/ 907679 w 2974243"/>
              <a:gd name="connsiteY62" fmla="*/ 8991128 h 10057027"/>
              <a:gd name="connsiteX63" fmla="*/ 277177 w 2974243"/>
              <a:gd name="connsiteY63" fmla="*/ 9211670 h 10057027"/>
              <a:gd name="connsiteX64" fmla="*/ 40384 w 2974243"/>
              <a:gd name="connsiteY64" fmla="*/ 9211670 h 10057027"/>
              <a:gd name="connsiteX65" fmla="*/ 40384 w 2974243"/>
              <a:gd name="connsiteY65" fmla="*/ 10016665 h 1005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974243" h="10057027">
                <a:moveTo>
                  <a:pt x="491348" y="10057027"/>
                </a:moveTo>
                <a:lnTo>
                  <a:pt x="0" y="10057027"/>
                </a:lnTo>
                <a:lnTo>
                  <a:pt x="0" y="9171307"/>
                </a:lnTo>
                <a:lnTo>
                  <a:pt x="277177" y="9171307"/>
                </a:lnTo>
                <a:cubicBezTo>
                  <a:pt x="548273" y="9171307"/>
                  <a:pt x="750431" y="9101399"/>
                  <a:pt x="878029" y="8963681"/>
                </a:cubicBezTo>
                <a:cubicBezTo>
                  <a:pt x="1005902" y="8825398"/>
                  <a:pt x="1070743" y="8621162"/>
                  <a:pt x="1070743" y="8356706"/>
                </a:cubicBezTo>
                <a:lnTo>
                  <a:pt x="1070743" y="6013075"/>
                </a:lnTo>
                <a:cubicBezTo>
                  <a:pt x="1070743" y="5761687"/>
                  <a:pt x="1101936" y="5562747"/>
                  <a:pt x="1163433" y="5421752"/>
                </a:cubicBezTo>
                <a:cubicBezTo>
                  <a:pt x="1225464" y="5279280"/>
                  <a:pt x="1323864" y="5169856"/>
                  <a:pt x="1455913" y="5096526"/>
                </a:cubicBezTo>
                <a:cubicBezTo>
                  <a:pt x="1503938" y="5069902"/>
                  <a:pt x="1557019" y="5045951"/>
                  <a:pt x="1614284" y="5025043"/>
                </a:cubicBezTo>
                <a:cubicBezTo>
                  <a:pt x="1557108" y="5004038"/>
                  <a:pt x="1504148" y="4980700"/>
                  <a:pt x="1456284" y="4955409"/>
                </a:cubicBezTo>
                <a:cubicBezTo>
                  <a:pt x="1324123" y="4885775"/>
                  <a:pt x="1225593" y="4778080"/>
                  <a:pt x="1163433" y="4635292"/>
                </a:cubicBezTo>
                <a:cubicBezTo>
                  <a:pt x="1101936" y="4494305"/>
                  <a:pt x="1070743" y="4295365"/>
                  <a:pt x="1070743" y="4043985"/>
                </a:cubicBezTo>
                <a:lnTo>
                  <a:pt x="1070743" y="1700330"/>
                </a:lnTo>
                <a:cubicBezTo>
                  <a:pt x="1070743" y="1435865"/>
                  <a:pt x="1005902" y="1231654"/>
                  <a:pt x="878021" y="1093363"/>
                </a:cubicBezTo>
                <a:cubicBezTo>
                  <a:pt x="750431" y="955629"/>
                  <a:pt x="548273" y="885785"/>
                  <a:pt x="277177" y="885785"/>
                </a:cubicBezTo>
                <a:lnTo>
                  <a:pt x="0" y="885785"/>
                </a:lnTo>
                <a:lnTo>
                  <a:pt x="0" y="0"/>
                </a:lnTo>
                <a:lnTo>
                  <a:pt x="491348" y="0"/>
                </a:lnTo>
                <a:cubicBezTo>
                  <a:pt x="1029470" y="0"/>
                  <a:pt x="1443054" y="135117"/>
                  <a:pt x="1720600" y="401597"/>
                </a:cubicBezTo>
                <a:cubicBezTo>
                  <a:pt x="1998283" y="668437"/>
                  <a:pt x="2139079" y="1072980"/>
                  <a:pt x="2139079" y="1603992"/>
                </a:cubicBezTo>
                <a:lnTo>
                  <a:pt x="2139079" y="4065378"/>
                </a:lnTo>
                <a:cubicBezTo>
                  <a:pt x="2139079" y="4244443"/>
                  <a:pt x="2180295" y="4376470"/>
                  <a:pt x="2261597" y="4457776"/>
                </a:cubicBezTo>
                <a:cubicBezTo>
                  <a:pt x="2342931" y="4539067"/>
                  <a:pt x="2453415" y="4580294"/>
                  <a:pt x="2589978" y="4580294"/>
                </a:cubicBezTo>
                <a:lnTo>
                  <a:pt x="2974244" y="4580294"/>
                </a:lnTo>
                <a:lnTo>
                  <a:pt x="2974244" y="5476767"/>
                </a:lnTo>
                <a:lnTo>
                  <a:pt x="2589978" y="5476767"/>
                </a:lnTo>
                <a:cubicBezTo>
                  <a:pt x="2453415" y="5476767"/>
                  <a:pt x="2342931" y="5517993"/>
                  <a:pt x="2261589" y="5599284"/>
                </a:cubicBezTo>
                <a:cubicBezTo>
                  <a:pt x="2180295" y="5680591"/>
                  <a:pt x="2139079" y="5812617"/>
                  <a:pt x="2139079" y="5991683"/>
                </a:cubicBezTo>
                <a:lnTo>
                  <a:pt x="2139079" y="8453092"/>
                </a:lnTo>
                <a:cubicBezTo>
                  <a:pt x="2139079" y="8977001"/>
                  <a:pt x="1998315" y="9379741"/>
                  <a:pt x="1720713" y="9650091"/>
                </a:cubicBezTo>
                <a:cubicBezTo>
                  <a:pt x="1443184" y="9920117"/>
                  <a:pt x="1029567" y="10057027"/>
                  <a:pt x="491348" y="10057027"/>
                </a:cubicBezTo>
                <a:close/>
                <a:moveTo>
                  <a:pt x="40384" y="10016665"/>
                </a:moveTo>
                <a:lnTo>
                  <a:pt x="491348" y="10016665"/>
                </a:lnTo>
                <a:cubicBezTo>
                  <a:pt x="1018671" y="10016665"/>
                  <a:pt x="1422806" y="9883629"/>
                  <a:pt x="1692533" y="9621109"/>
                </a:cubicBezTo>
                <a:cubicBezTo>
                  <a:pt x="1962042" y="9358671"/>
                  <a:pt x="2098695" y="8965699"/>
                  <a:pt x="2098695" y="8453092"/>
                </a:cubicBezTo>
                <a:lnTo>
                  <a:pt x="2098695" y="5991683"/>
                </a:lnTo>
                <a:cubicBezTo>
                  <a:pt x="2098695" y="5801525"/>
                  <a:pt x="2143893" y="5659909"/>
                  <a:pt x="2233029" y="5570755"/>
                </a:cubicBezTo>
                <a:cubicBezTo>
                  <a:pt x="2322222" y="5481602"/>
                  <a:pt x="2442317" y="5436404"/>
                  <a:pt x="2589978" y="5436404"/>
                </a:cubicBezTo>
                <a:lnTo>
                  <a:pt x="2933859" y="5436404"/>
                </a:lnTo>
                <a:lnTo>
                  <a:pt x="2933859" y="4620656"/>
                </a:lnTo>
                <a:lnTo>
                  <a:pt x="2589978" y="4620656"/>
                </a:lnTo>
                <a:cubicBezTo>
                  <a:pt x="2442317" y="4620656"/>
                  <a:pt x="2322222" y="4575458"/>
                  <a:pt x="2233037" y="4486313"/>
                </a:cubicBezTo>
                <a:cubicBezTo>
                  <a:pt x="2143893" y="4397152"/>
                  <a:pt x="2098695" y="4255535"/>
                  <a:pt x="2098695" y="4065378"/>
                </a:cubicBezTo>
                <a:lnTo>
                  <a:pt x="2098695" y="1603992"/>
                </a:lnTo>
                <a:cubicBezTo>
                  <a:pt x="2098695" y="1084386"/>
                  <a:pt x="1962074" y="689632"/>
                  <a:pt x="1692622" y="430699"/>
                </a:cubicBezTo>
                <a:cubicBezTo>
                  <a:pt x="1422854" y="171692"/>
                  <a:pt x="1018687" y="40363"/>
                  <a:pt x="491348" y="40363"/>
                </a:cubicBezTo>
                <a:lnTo>
                  <a:pt x="40384" y="40363"/>
                </a:lnTo>
                <a:lnTo>
                  <a:pt x="40384" y="845422"/>
                </a:lnTo>
                <a:lnTo>
                  <a:pt x="277177" y="845422"/>
                </a:lnTo>
                <a:cubicBezTo>
                  <a:pt x="559986" y="845422"/>
                  <a:pt x="772114" y="919617"/>
                  <a:pt x="907671" y="1065956"/>
                </a:cubicBezTo>
                <a:cubicBezTo>
                  <a:pt x="1042684" y="1211957"/>
                  <a:pt x="1111127" y="1425387"/>
                  <a:pt x="1111127" y="1700330"/>
                </a:cubicBezTo>
                <a:lnTo>
                  <a:pt x="1111127" y="4043985"/>
                </a:lnTo>
                <a:cubicBezTo>
                  <a:pt x="1111127" y="4289770"/>
                  <a:pt x="1141181" y="4483302"/>
                  <a:pt x="1200457" y="4619179"/>
                </a:cubicBezTo>
                <a:cubicBezTo>
                  <a:pt x="1258869" y="4753345"/>
                  <a:pt x="1351285" y="4854462"/>
                  <a:pt x="1475136" y="4919720"/>
                </a:cubicBezTo>
                <a:cubicBezTo>
                  <a:pt x="1536237" y="4952010"/>
                  <a:pt x="1606070" y="4981039"/>
                  <a:pt x="1682703" y="5006032"/>
                </a:cubicBezTo>
                <a:lnTo>
                  <a:pt x="1742432" y="5025511"/>
                </a:lnTo>
                <a:lnTo>
                  <a:pt x="1682526" y="5044465"/>
                </a:lnTo>
                <a:cubicBezTo>
                  <a:pt x="1606151" y="5068618"/>
                  <a:pt x="1536496" y="5098003"/>
                  <a:pt x="1475515" y="5131818"/>
                </a:cubicBezTo>
                <a:cubicBezTo>
                  <a:pt x="1351414" y="5200726"/>
                  <a:pt x="1258869" y="5303700"/>
                  <a:pt x="1200457" y="5437865"/>
                </a:cubicBezTo>
                <a:cubicBezTo>
                  <a:pt x="1141181" y="5573750"/>
                  <a:pt x="1111127" y="5767282"/>
                  <a:pt x="1111127" y="6013075"/>
                </a:cubicBezTo>
                <a:lnTo>
                  <a:pt x="1111127" y="8356706"/>
                </a:lnTo>
                <a:cubicBezTo>
                  <a:pt x="1111127" y="8631657"/>
                  <a:pt x="1042684" y="8845095"/>
                  <a:pt x="907679" y="8991128"/>
                </a:cubicBezTo>
                <a:cubicBezTo>
                  <a:pt x="772114" y="9137484"/>
                  <a:pt x="559986" y="9211670"/>
                  <a:pt x="277177" y="9211670"/>
                </a:cubicBezTo>
                <a:lnTo>
                  <a:pt x="40384" y="9211670"/>
                </a:lnTo>
                <a:lnTo>
                  <a:pt x="40384" y="10016665"/>
                </a:lnTo>
                <a:close/>
              </a:path>
            </a:pathLst>
          </a:custGeom>
          <a:solidFill>
            <a:schemeClr val="accent3"/>
          </a:solidFill>
          <a:ln w="8076" cap="flat">
            <a:noFill/>
            <a:prstDash val="solid"/>
            <a:miter/>
          </a:ln>
        </p:spPr>
        <p:txBody>
          <a:bodyPr rtlCol="0" anchor="ctr"/>
          <a:lstStyle/>
          <a:p>
            <a:endParaRPr lang="en-US" dirty="0">
              <a:latin typeface="Montserrat" pitchFamily="2" charset="77"/>
            </a:endParaRPr>
          </a:p>
        </p:txBody>
      </p:sp>
      <p:sp>
        <p:nvSpPr>
          <p:cNvPr id="46" name="Graphic 28"/>
          <p:cNvSpPr/>
          <p:nvPr/>
        </p:nvSpPr>
        <p:spPr>
          <a:xfrm>
            <a:off x="-2542006" y="15893084"/>
            <a:ext cx="6423383" cy="6423324"/>
          </a:xfrm>
          <a:custGeom>
            <a:avLst/>
            <a:gdLst>
              <a:gd name="connsiteX0" fmla="*/ 7677910 w 7781021"/>
              <a:gd name="connsiteY0" fmla="*/ 7547038 h 7780948"/>
              <a:gd name="connsiteX1" fmla="*/ 7677910 w 7781021"/>
              <a:gd name="connsiteY1" fmla="*/ 4006940 h 7780948"/>
              <a:gd name="connsiteX2" fmla="*/ 7781021 w 7781021"/>
              <a:gd name="connsiteY2" fmla="*/ 3890446 h 7780948"/>
              <a:gd name="connsiteX3" fmla="*/ 7677910 w 7781021"/>
              <a:gd name="connsiteY3" fmla="*/ 3773952 h 7780948"/>
              <a:gd name="connsiteX4" fmla="*/ 7677910 w 7781021"/>
              <a:gd name="connsiteY4" fmla="*/ 233950 h 7780948"/>
              <a:gd name="connsiteX5" fmla="*/ 7780949 w 7781021"/>
              <a:gd name="connsiteY5" fmla="*/ 117468 h 7780948"/>
              <a:gd name="connsiteX6" fmla="*/ 7663489 w 7781021"/>
              <a:gd name="connsiteY6" fmla="*/ 0 h 7780948"/>
              <a:gd name="connsiteX7" fmla="*/ 7547038 w 7781021"/>
              <a:gd name="connsiteY7" fmla="*/ 103047 h 7780948"/>
              <a:gd name="connsiteX8" fmla="*/ 4006962 w 7781021"/>
              <a:gd name="connsiteY8" fmla="*/ 103047 h 7780948"/>
              <a:gd name="connsiteX9" fmla="*/ 3890482 w 7781021"/>
              <a:gd name="connsiteY9" fmla="*/ 0 h 7780948"/>
              <a:gd name="connsiteX10" fmla="*/ 3773995 w 7781021"/>
              <a:gd name="connsiteY10" fmla="*/ 103047 h 7780948"/>
              <a:gd name="connsiteX11" fmla="*/ 233950 w 7781021"/>
              <a:gd name="connsiteY11" fmla="*/ 103047 h 7780948"/>
              <a:gd name="connsiteX12" fmla="*/ 117468 w 7781021"/>
              <a:gd name="connsiteY12" fmla="*/ 0 h 7780948"/>
              <a:gd name="connsiteX13" fmla="*/ 0 w 7781021"/>
              <a:gd name="connsiteY13" fmla="*/ 117468 h 7780948"/>
              <a:gd name="connsiteX14" fmla="*/ 103047 w 7781021"/>
              <a:gd name="connsiteY14" fmla="*/ 233950 h 7780948"/>
              <a:gd name="connsiteX15" fmla="*/ 103047 w 7781021"/>
              <a:gd name="connsiteY15" fmla="*/ 3773995 h 7780948"/>
              <a:gd name="connsiteX16" fmla="*/ 0 w 7781021"/>
              <a:gd name="connsiteY16" fmla="*/ 3890482 h 7780948"/>
              <a:gd name="connsiteX17" fmla="*/ 103047 w 7781021"/>
              <a:gd name="connsiteY17" fmla="*/ 4006962 h 7780948"/>
              <a:gd name="connsiteX18" fmla="*/ 103047 w 7781021"/>
              <a:gd name="connsiteY18" fmla="*/ 7547038 h 7780948"/>
              <a:gd name="connsiteX19" fmla="*/ 0 w 7781021"/>
              <a:gd name="connsiteY19" fmla="*/ 7663489 h 7780948"/>
              <a:gd name="connsiteX20" fmla="*/ 117468 w 7781021"/>
              <a:gd name="connsiteY20" fmla="*/ 7780949 h 7780948"/>
              <a:gd name="connsiteX21" fmla="*/ 233950 w 7781021"/>
              <a:gd name="connsiteY21" fmla="*/ 7677910 h 7780948"/>
              <a:gd name="connsiteX22" fmla="*/ 3773995 w 7781021"/>
              <a:gd name="connsiteY22" fmla="*/ 7677910 h 7780948"/>
              <a:gd name="connsiteX23" fmla="*/ 3890482 w 7781021"/>
              <a:gd name="connsiteY23" fmla="*/ 7780949 h 7780948"/>
              <a:gd name="connsiteX24" fmla="*/ 4006962 w 7781021"/>
              <a:gd name="connsiteY24" fmla="*/ 7677910 h 7780948"/>
              <a:gd name="connsiteX25" fmla="*/ 7547038 w 7781021"/>
              <a:gd name="connsiteY25" fmla="*/ 7677910 h 7780948"/>
              <a:gd name="connsiteX26" fmla="*/ 7663489 w 7781021"/>
              <a:gd name="connsiteY26" fmla="*/ 7780949 h 7780948"/>
              <a:gd name="connsiteX27" fmla="*/ 7780949 w 7781021"/>
              <a:gd name="connsiteY27" fmla="*/ 7663489 h 7780948"/>
              <a:gd name="connsiteX28" fmla="*/ 7677910 w 7781021"/>
              <a:gd name="connsiteY28" fmla="*/ 7547038 h 7780948"/>
              <a:gd name="connsiteX29" fmla="*/ 7752179 w 7781021"/>
              <a:gd name="connsiteY29" fmla="*/ 3890446 h 7780948"/>
              <a:gd name="connsiteX30" fmla="*/ 7677910 w 7781021"/>
              <a:gd name="connsiteY30" fmla="*/ 3977795 h 7780948"/>
              <a:gd name="connsiteX31" fmla="*/ 7663560 w 7781021"/>
              <a:gd name="connsiteY31" fmla="*/ 3979071 h 7780948"/>
              <a:gd name="connsiteX32" fmla="*/ 7649068 w 7781021"/>
              <a:gd name="connsiteY32" fmla="*/ 3977781 h 7780948"/>
              <a:gd name="connsiteX33" fmla="*/ 7574871 w 7781021"/>
              <a:gd name="connsiteY33" fmla="*/ 3890446 h 7780948"/>
              <a:gd name="connsiteX34" fmla="*/ 7649068 w 7781021"/>
              <a:gd name="connsiteY34" fmla="*/ 3803104 h 7780948"/>
              <a:gd name="connsiteX35" fmla="*/ 7663560 w 7781021"/>
              <a:gd name="connsiteY35" fmla="*/ 3801821 h 7780948"/>
              <a:gd name="connsiteX36" fmla="*/ 7677910 w 7781021"/>
              <a:gd name="connsiteY36" fmla="*/ 3803097 h 7780948"/>
              <a:gd name="connsiteX37" fmla="*/ 7752179 w 7781021"/>
              <a:gd name="connsiteY37" fmla="*/ 3890446 h 7780948"/>
              <a:gd name="connsiteX38" fmla="*/ 7576168 w 7781021"/>
              <a:gd name="connsiteY38" fmla="*/ 103047 h 7780948"/>
              <a:gd name="connsiteX39" fmla="*/ 7663489 w 7781021"/>
              <a:gd name="connsiteY39" fmla="*/ 28842 h 7780948"/>
              <a:gd name="connsiteX40" fmla="*/ 7752107 w 7781021"/>
              <a:gd name="connsiteY40" fmla="*/ 117468 h 7780948"/>
              <a:gd name="connsiteX41" fmla="*/ 7677910 w 7781021"/>
              <a:gd name="connsiteY41" fmla="*/ 204805 h 7780948"/>
              <a:gd name="connsiteX42" fmla="*/ 7663489 w 7781021"/>
              <a:gd name="connsiteY42" fmla="*/ 206087 h 7780948"/>
              <a:gd name="connsiteX43" fmla="*/ 7649068 w 7781021"/>
              <a:gd name="connsiteY43" fmla="*/ 204805 h 7780948"/>
              <a:gd name="connsiteX44" fmla="*/ 7576168 w 7781021"/>
              <a:gd name="connsiteY44" fmla="*/ 131889 h 7780948"/>
              <a:gd name="connsiteX45" fmla="*/ 7574871 w 7781021"/>
              <a:gd name="connsiteY45" fmla="*/ 117468 h 7780948"/>
              <a:gd name="connsiteX46" fmla="*/ 7576168 w 7781021"/>
              <a:gd name="connsiteY46" fmla="*/ 103047 h 7780948"/>
              <a:gd name="connsiteX47" fmla="*/ 3803140 w 7781021"/>
              <a:gd name="connsiteY47" fmla="*/ 103047 h 7780948"/>
              <a:gd name="connsiteX48" fmla="*/ 3890482 w 7781021"/>
              <a:gd name="connsiteY48" fmla="*/ 28842 h 7780948"/>
              <a:gd name="connsiteX49" fmla="*/ 3977817 w 7781021"/>
              <a:gd name="connsiteY49" fmla="*/ 103047 h 7780948"/>
              <a:gd name="connsiteX50" fmla="*/ 3979100 w 7781021"/>
              <a:gd name="connsiteY50" fmla="*/ 117468 h 7780948"/>
              <a:gd name="connsiteX51" fmla="*/ 3977817 w 7781021"/>
              <a:gd name="connsiteY51" fmla="*/ 131889 h 7780948"/>
              <a:gd name="connsiteX52" fmla="*/ 3890482 w 7781021"/>
              <a:gd name="connsiteY52" fmla="*/ 206087 h 7780948"/>
              <a:gd name="connsiteX53" fmla="*/ 3803140 w 7781021"/>
              <a:gd name="connsiteY53" fmla="*/ 131889 h 7780948"/>
              <a:gd name="connsiteX54" fmla="*/ 3801857 w 7781021"/>
              <a:gd name="connsiteY54" fmla="*/ 117468 h 7780948"/>
              <a:gd name="connsiteX55" fmla="*/ 3803140 w 7781021"/>
              <a:gd name="connsiteY55" fmla="*/ 103047 h 7780948"/>
              <a:gd name="connsiteX56" fmla="*/ 28842 w 7781021"/>
              <a:gd name="connsiteY56" fmla="*/ 117468 h 7780948"/>
              <a:gd name="connsiteX57" fmla="*/ 117468 w 7781021"/>
              <a:gd name="connsiteY57" fmla="*/ 28842 h 7780948"/>
              <a:gd name="connsiteX58" fmla="*/ 204805 w 7781021"/>
              <a:gd name="connsiteY58" fmla="*/ 103047 h 7780948"/>
              <a:gd name="connsiteX59" fmla="*/ 206087 w 7781021"/>
              <a:gd name="connsiteY59" fmla="*/ 117468 h 7780948"/>
              <a:gd name="connsiteX60" fmla="*/ 204805 w 7781021"/>
              <a:gd name="connsiteY60" fmla="*/ 131889 h 7780948"/>
              <a:gd name="connsiteX61" fmla="*/ 131889 w 7781021"/>
              <a:gd name="connsiteY61" fmla="*/ 204806 h 7780948"/>
              <a:gd name="connsiteX62" fmla="*/ 117468 w 7781021"/>
              <a:gd name="connsiteY62" fmla="*/ 206087 h 7780948"/>
              <a:gd name="connsiteX63" fmla="*/ 103047 w 7781021"/>
              <a:gd name="connsiteY63" fmla="*/ 204806 h 7780948"/>
              <a:gd name="connsiteX64" fmla="*/ 28842 w 7781021"/>
              <a:gd name="connsiteY64" fmla="*/ 117468 h 7780948"/>
              <a:gd name="connsiteX65" fmla="*/ 28842 w 7781021"/>
              <a:gd name="connsiteY65" fmla="*/ 3890482 h 7780948"/>
              <a:gd name="connsiteX66" fmla="*/ 103047 w 7781021"/>
              <a:gd name="connsiteY66" fmla="*/ 3803140 h 7780948"/>
              <a:gd name="connsiteX67" fmla="*/ 117468 w 7781021"/>
              <a:gd name="connsiteY67" fmla="*/ 3801857 h 7780948"/>
              <a:gd name="connsiteX68" fmla="*/ 131889 w 7781021"/>
              <a:gd name="connsiteY68" fmla="*/ 3803140 h 7780948"/>
              <a:gd name="connsiteX69" fmla="*/ 206087 w 7781021"/>
              <a:gd name="connsiteY69" fmla="*/ 3890482 h 7780948"/>
              <a:gd name="connsiteX70" fmla="*/ 131889 w 7781021"/>
              <a:gd name="connsiteY70" fmla="*/ 3977817 h 7780948"/>
              <a:gd name="connsiteX71" fmla="*/ 117468 w 7781021"/>
              <a:gd name="connsiteY71" fmla="*/ 3979100 h 7780948"/>
              <a:gd name="connsiteX72" fmla="*/ 103047 w 7781021"/>
              <a:gd name="connsiteY72" fmla="*/ 3977817 h 7780948"/>
              <a:gd name="connsiteX73" fmla="*/ 28842 w 7781021"/>
              <a:gd name="connsiteY73" fmla="*/ 3890482 h 7780948"/>
              <a:gd name="connsiteX74" fmla="*/ 204805 w 7781021"/>
              <a:gd name="connsiteY74" fmla="*/ 7677910 h 7780948"/>
              <a:gd name="connsiteX75" fmla="*/ 117468 w 7781021"/>
              <a:gd name="connsiteY75" fmla="*/ 7752107 h 7780948"/>
              <a:gd name="connsiteX76" fmla="*/ 28842 w 7781021"/>
              <a:gd name="connsiteY76" fmla="*/ 7663489 h 7780948"/>
              <a:gd name="connsiteX77" fmla="*/ 103047 w 7781021"/>
              <a:gd name="connsiteY77" fmla="*/ 7576168 h 7780948"/>
              <a:gd name="connsiteX78" fmla="*/ 117468 w 7781021"/>
              <a:gd name="connsiteY78" fmla="*/ 7574871 h 7780948"/>
              <a:gd name="connsiteX79" fmla="*/ 131889 w 7781021"/>
              <a:gd name="connsiteY79" fmla="*/ 7576168 h 7780948"/>
              <a:gd name="connsiteX80" fmla="*/ 204805 w 7781021"/>
              <a:gd name="connsiteY80" fmla="*/ 7649068 h 7780948"/>
              <a:gd name="connsiteX81" fmla="*/ 206087 w 7781021"/>
              <a:gd name="connsiteY81" fmla="*/ 7663489 h 7780948"/>
              <a:gd name="connsiteX82" fmla="*/ 204805 w 7781021"/>
              <a:gd name="connsiteY82" fmla="*/ 7677910 h 7780948"/>
              <a:gd name="connsiteX83" fmla="*/ 3977817 w 7781021"/>
              <a:gd name="connsiteY83" fmla="*/ 7677910 h 7780948"/>
              <a:gd name="connsiteX84" fmla="*/ 3890482 w 7781021"/>
              <a:gd name="connsiteY84" fmla="*/ 7752107 h 7780948"/>
              <a:gd name="connsiteX85" fmla="*/ 3803140 w 7781021"/>
              <a:gd name="connsiteY85" fmla="*/ 7677910 h 7780948"/>
              <a:gd name="connsiteX86" fmla="*/ 3801857 w 7781021"/>
              <a:gd name="connsiteY86" fmla="*/ 7663489 h 7780948"/>
              <a:gd name="connsiteX87" fmla="*/ 3803140 w 7781021"/>
              <a:gd name="connsiteY87" fmla="*/ 7649068 h 7780948"/>
              <a:gd name="connsiteX88" fmla="*/ 3890482 w 7781021"/>
              <a:gd name="connsiteY88" fmla="*/ 7574871 h 7780948"/>
              <a:gd name="connsiteX89" fmla="*/ 3977817 w 7781021"/>
              <a:gd name="connsiteY89" fmla="*/ 7649068 h 7780948"/>
              <a:gd name="connsiteX90" fmla="*/ 3979100 w 7781021"/>
              <a:gd name="connsiteY90" fmla="*/ 7663489 h 7780948"/>
              <a:gd name="connsiteX91" fmla="*/ 3977817 w 7781021"/>
              <a:gd name="connsiteY91" fmla="*/ 7677910 h 7780948"/>
              <a:gd name="connsiteX92" fmla="*/ 4006962 w 7781021"/>
              <a:gd name="connsiteY92" fmla="*/ 7649068 h 7780948"/>
              <a:gd name="connsiteX93" fmla="*/ 3890482 w 7781021"/>
              <a:gd name="connsiteY93" fmla="*/ 7546028 h 7780948"/>
              <a:gd name="connsiteX94" fmla="*/ 3773995 w 7781021"/>
              <a:gd name="connsiteY94" fmla="*/ 7649068 h 7780948"/>
              <a:gd name="connsiteX95" fmla="*/ 233950 w 7781021"/>
              <a:gd name="connsiteY95" fmla="*/ 7649068 h 7780948"/>
              <a:gd name="connsiteX96" fmla="*/ 131889 w 7781021"/>
              <a:gd name="connsiteY96" fmla="*/ 7547038 h 7780948"/>
              <a:gd name="connsiteX97" fmla="*/ 131889 w 7781021"/>
              <a:gd name="connsiteY97" fmla="*/ 4006962 h 7780948"/>
              <a:gd name="connsiteX98" fmla="*/ 234929 w 7781021"/>
              <a:gd name="connsiteY98" fmla="*/ 3890482 h 7780948"/>
              <a:gd name="connsiteX99" fmla="*/ 131889 w 7781021"/>
              <a:gd name="connsiteY99" fmla="*/ 3773995 h 7780948"/>
              <a:gd name="connsiteX100" fmla="*/ 131889 w 7781021"/>
              <a:gd name="connsiteY100" fmla="*/ 233950 h 7780948"/>
              <a:gd name="connsiteX101" fmla="*/ 233950 w 7781021"/>
              <a:gd name="connsiteY101" fmla="*/ 131889 h 7780948"/>
              <a:gd name="connsiteX102" fmla="*/ 3773995 w 7781021"/>
              <a:gd name="connsiteY102" fmla="*/ 131889 h 7780948"/>
              <a:gd name="connsiteX103" fmla="*/ 3890482 w 7781021"/>
              <a:gd name="connsiteY103" fmla="*/ 234929 h 7780948"/>
              <a:gd name="connsiteX104" fmla="*/ 4006962 w 7781021"/>
              <a:gd name="connsiteY104" fmla="*/ 131889 h 7780948"/>
              <a:gd name="connsiteX105" fmla="*/ 7547038 w 7781021"/>
              <a:gd name="connsiteY105" fmla="*/ 131889 h 7780948"/>
              <a:gd name="connsiteX106" fmla="*/ 7649068 w 7781021"/>
              <a:gd name="connsiteY106" fmla="*/ 233950 h 7780948"/>
              <a:gd name="connsiteX107" fmla="*/ 7649068 w 7781021"/>
              <a:gd name="connsiteY107" fmla="*/ 3773966 h 7780948"/>
              <a:gd name="connsiteX108" fmla="*/ 7546028 w 7781021"/>
              <a:gd name="connsiteY108" fmla="*/ 3890446 h 7780948"/>
              <a:gd name="connsiteX109" fmla="*/ 7649068 w 7781021"/>
              <a:gd name="connsiteY109" fmla="*/ 4006926 h 7780948"/>
              <a:gd name="connsiteX110" fmla="*/ 7649068 w 7781021"/>
              <a:gd name="connsiteY110" fmla="*/ 7547038 h 7780948"/>
              <a:gd name="connsiteX111" fmla="*/ 7547038 w 7781021"/>
              <a:gd name="connsiteY111" fmla="*/ 7649068 h 7780948"/>
              <a:gd name="connsiteX112" fmla="*/ 4006962 w 7781021"/>
              <a:gd name="connsiteY112" fmla="*/ 7649068 h 7780948"/>
              <a:gd name="connsiteX113" fmla="*/ 7663489 w 7781021"/>
              <a:gd name="connsiteY113" fmla="*/ 7752107 h 7780948"/>
              <a:gd name="connsiteX114" fmla="*/ 7576168 w 7781021"/>
              <a:gd name="connsiteY114" fmla="*/ 7677910 h 7780948"/>
              <a:gd name="connsiteX115" fmla="*/ 7574871 w 7781021"/>
              <a:gd name="connsiteY115" fmla="*/ 7663489 h 7780948"/>
              <a:gd name="connsiteX116" fmla="*/ 7576168 w 7781021"/>
              <a:gd name="connsiteY116" fmla="*/ 7649068 h 7780948"/>
              <a:gd name="connsiteX117" fmla="*/ 7649068 w 7781021"/>
              <a:gd name="connsiteY117" fmla="*/ 7576168 h 7780948"/>
              <a:gd name="connsiteX118" fmla="*/ 7663489 w 7781021"/>
              <a:gd name="connsiteY118" fmla="*/ 7574871 h 7780948"/>
              <a:gd name="connsiteX119" fmla="*/ 7677910 w 7781021"/>
              <a:gd name="connsiteY119" fmla="*/ 7576168 h 7780948"/>
              <a:gd name="connsiteX120" fmla="*/ 7752107 w 7781021"/>
              <a:gd name="connsiteY120" fmla="*/ 7663489 h 7780948"/>
              <a:gd name="connsiteX121" fmla="*/ 7663489 w 7781021"/>
              <a:gd name="connsiteY121" fmla="*/ 7752107 h 778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7781021" h="7780948">
                <a:moveTo>
                  <a:pt x="7677910" y="7547038"/>
                </a:moveTo>
                <a:lnTo>
                  <a:pt x="7677910" y="4006940"/>
                </a:lnTo>
                <a:cubicBezTo>
                  <a:pt x="7735883" y="3999809"/>
                  <a:pt x="7781021" y="3950337"/>
                  <a:pt x="7781021" y="3890446"/>
                </a:cubicBezTo>
                <a:cubicBezTo>
                  <a:pt x="7781021" y="3830555"/>
                  <a:pt x="7735883" y="3781083"/>
                  <a:pt x="7677910" y="3773952"/>
                </a:cubicBezTo>
                <a:lnTo>
                  <a:pt x="7677910" y="233950"/>
                </a:lnTo>
                <a:cubicBezTo>
                  <a:pt x="7735883" y="226806"/>
                  <a:pt x="7780949" y="177345"/>
                  <a:pt x="7780949" y="117468"/>
                </a:cubicBezTo>
                <a:cubicBezTo>
                  <a:pt x="7780949" y="52699"/>
                  <a:pt x="7728240" y="0"/>
                  <a:pt x="7663489" y="0"/>
                </a:cubicBezTo>
                <a:cubicBezTo>
                  <a:pt x="7603641" y="0"/>
                  <a:pt x="7554176" y="45070"/>
                  <a:pt x="7547038" y="103047"/>
                </a:cubicBezTo>
                <a:lnTo>
                  <a:pt x="4006962" y="103047"/>
                </a:lnTo>
                <a:cubicBezTo>
                  <a:pt x="3999816" y="45070"/>
                  <a:pt x="3950358" y="0"/>
                  <a:pt x="3890482" y="0"/>
                </a:cubicBezTo>
                <a:cubicBezTo>
                  <a:pt x="3830605" y="0"/>
                  <a:pt x="3781133" y="45070"/>
                  <a:pt x="3773995" y="103047"/>
                </a:cubicBezTo>
                <a:lnTo>
                  <a:pt x="233950" y="103047"/>
                </a:lnTo>
                <a:cubicBezTo>
                  <a:pt x="226806" y="45070"/>
                  <a:pt x="177344" y="0"/>
                  <a:pt x="117468" y="0"/>
                </a:cubicBezTo>
                <a:cubicBezTo>
                  <a:pt x="52699" y="0"/>
                  <a:pt x="0" y="52699"/>
                  <a:pt x="0" y="117468"/>
                </a:cubicBezTo>
                <a:cubicBezTo>
                  <a:pt x="0" y="177345"/>
                  <a:pt x="45070" y="226806"/>
                  <a:pt x="103047" y="233950"/>
                </a:cubicBezTo>
                <a:lnTo>
                  <a:pt x="103047" y="3773995"/>
                </a:lnTo>
                <a:cubicBezTo>
                  <a:pt x="45070" y="3781133"/>
                  <a:pt x="0" y="3830605"/>
                  <a:pt x="0" y="3890482"/>
                </a:cubicBezTo>
                <a:cubicBezTo>
                  <a:pt x="0" y="3950359"/>
                  <a:pt x="45070" y="3999816"/>
                  <a:pt x="103047" y="4006962"/>
                </a:cubicBezTo>
                <a:lnTo>
                  <a:pt x="103047" y="7547038"/>
                </a:lnTo>
                <a:cubicBezTo>
                  <a:pt x="45070" y="7554176"/>
                  <a:pt x="0" y="7603641"/>
                  <a:pt x="0" y="7663489"/>
                </a:cubicBezTo>
                <a:cubicBezTo>
                  <a:pt x="0" y="7728240"/>
                  <a:pt x="52699" y="7780949"/>
                  <a:pt x="117468" y="7780949"/>
                </a:cubicBezTo>
                <a:cubicBezTo>
                  <a:pt x="177344" y="7780949"/>
                  <a:pt x="226806" y="7735883"/>
                  <a:pt x="233950" y="7677910"/>
                </a:cubicBezTo>
                <a:lnTo>
                  <a:pt x="3773995" y="7677910"/>
                </a:lnTo>
                <a:cubicBezTo>
                  <a:pt x="3781133" y="7735883"/>
                  <a:pt x="3830605" y="7780949"/>
                  <a:pt x="3890482" y="7780949"/>
                </a:cubicBezTo>
                <a:cubicBezTo>
                  <a:pt x="3950358" y="7780949"/>
                  <a:pt x="3999816" y="7735883"/>
                  <a:pt x="4006962" y="7677910"/>
                </a:cubicBezTo>
                <a:lnTo>
                  <a:pt x="7547038" y="7677910"/>
                </a:lnTo>
                <a:cubicBezTo>
                  <a:pt x="7554176" y="7735883"/>
                  <a:pt x="7603641" y="7780949"/>
                  <a:pt x="7663489" y="7780949"/>
                </a:cubicBezTo>
                <a:cubicBezTo>
                  <a:pt x="7728240" y="7780949"/>
                  <a:pt x="7780949" y="7728240"/>
                  <a:pt x="7780949" y="7663489"/>
                </a:cubicBezTo>
                <a:cubicBezTo>
                  <a:pt x="7780949" y="7603641"/>
                  <a:pt x="7735883" y="7554176"/>
                  <a:pt x="7677910" y="7547038"/>
                </a:cubicBezTo>
                <a:close/>
                <a:moveTo>
                  <a:pt x="7752179" y="3890446"/>
                </a:moveTo>
                <a:cubicBezTo>
                  <a:pt x="7752179" y="3934402"/>
                  <a:pt x="7719948" y="3970887"/>
                  <a:pt x="7677910" y="3977795"/>
                </a:cubicBezTo>
                <a:cubicBezTo>
                  <a:pt x="7673223" y="3978567"/>
                  <a:pt x="7668464" y="3979071"/>
                  <a:pt x="7663560" y="3979071"/>
                </a:cubicBezTo>
                <a:cubicBezTo>
                  <a:pt x="7658586" y="3979071"/>
                  <a:pt x="7653754" y="3978567"/>
                  <a:pt x="7649068" y="3977781"/>
                </a:cubicBezTo>
                <a:cubicBezTo>
                  <a:pt x="7607102" y="3970851"/>
                  <a:pt x="7574871" y="3934380"/>
                  <a:pt x="7574871" y="3890446"/>
                </a:cubicBezTo>
                <a:cubicBezTo>
                  <a:pt x="7574871" y="3846512"/>
                  <a:pt x="7607102" y="3810041"/>
                  <a:pt x="7649068" y="3803104"/>
                </a:cubicBezTo>
                <a:cubicBezTo>
                  <a:pt x="7653754" y="3802325"/>
                  <a:pt x="7658586" y="3801821"/>
                  <a:pt x="7663560" y="3801821"/>
                </a:cubicBezTo>
                <a:cubicBezTo>
                  <a:pt x="7668464" y="3801821"/>
                  <a:pt x="7673223" y="3802325"/>
                  <a:pt x="7677910" y="3803097"/>
                </a:cubicBezTo>
                <a:cubicBezTo>
                  <a:pt x="7719948" y="3810005"/>
                  <a:pt x="7752179" y="3846483"/>
                  <a:pt x="7752179" y="3890446"/>
                </a:cubicBezTo>
                <a:close/>
                <a:moveTo>
                  <a:pt x="7576168" y="103047"/>
                </a:moveTo>
                <a:cubicBezTo>
                  <a:pt x="7583091" y="61030"/>
                  <a:pt x="7619576" y="28842"/>
                  <a:pt x="7663489" y="28842"/>
                </a:cubicBezTo>
                <a:cubicBezTo>
                  <a:pt x="7712376" y="28842"/>
                  <a:pt x="7752107" y="68599"/>
                  <a:pt x="7752107" y="117468"/>
                </a:cubicBezTo>
                <a:cubicBezTo>
                  <a:pt x="7752107" y="161409"/>
                  <a:pt x="7719948" y="197885"/>
                  <a:pt x="7677910" y="204805"/>
                </a:cubicBezTo>
                <a:cubicBezTo>
                  <a:pt x="7673223" y="205581"/>
                  <a:pt x="7668392" y="206087"/>
                  <a:pt x="7663489" y="206087"/>
                </a:cubicBezTo>
                <a:cubicBezTo>
                  <a:pt x="7658586" y="206087"/>
                  <a:pt x="7653754" y="205581"/>
                  <a:pt x="7649068" y="204805"/>
                </a:cubicBezTo>
                <a:cubicBezTo>
                  <a:pt x="7611789" y="198659"/>
                  <a:pt x="7582298" y="169197"/>
                  <a:pt x="7576168" y="131889"/>
                </a:cubicBezTo>
                <a:cubicBezTo>
                  <a:pt x="7575375" y="127183"/>
                  <a:pt x="7574871" y="122389"/>
                  <a:pt x="7574871" y="117468"/>
                </a:cubicBezTo>
                <a:cubicBezTo>
                  <a:pt x="7574871" y="112547"/>
                  <a:pt x="7575375" y="107752"/>
                  <a:pt x="7576168" y="103047"/>
                </a:cubicBezTo>
                <a:close/>
                <a:moveTo>
                  <a:pt x="3803140" y="103047"/>
                </a:moveTo>
                <a:cubicBezTo>
                  <a:pt x="3810055" y="61030"/>
                  <a:pt x="3846533" y="28842"/>
                  <a:pt x="3890482" y="28842"/>
                </a:cubicBezTo>
                <a:cubicBezTo>
                  <a:pt x="3934423" y="28842"/>
                  <a:pt x="3970894" y="61030"/>
                  <a:pt x="3977817" y="103047"/>
                </a:cubicBezTo>
                <a:cubicBezTo>
                  <a:pt x="3978595" y="107752"/>
                  <a:pt x="3979100" y="112547"/>
                  <a:pt x="3979100" y="117468"/>
                </a:cubicBezTo>
                <a:cubicBezTo>
                  <a:pt x="3979100" y="122389"/>
                  <a:pt x="3978595" y="127183"/>
                  <a:pt x="3977817" y="131889"/>
                </a:cubicBezTo>
                <a:cubicBezTo>
                  <a:pt x="3970894" y="173901"/>
                  <a:pt x="3934423" y="206087"/>
                  <a:pt x="3890482" y="206087"/>
                </a:cubicBezTo>
                <a:cubicBezTo>
                  <a:pt x="3846533" y="206087"/>
                  <a:pt x="3810055" y="173901"/>
                  <a:pt x="3803140" y="131889"/>
                </a:cubicBezTo>
                <a:cubicBezTo>
                  <a:pt x="3802361" y="127183"/>
                  <a:pt x="3801857" y="122389"/>
                  <a:pt x="3801857" y="117468"/>
                </a:cubicBezTo>
                <a:cubicBezTo>
                  <a:pt x="3801857" y="112547"/>
                  <a:pt x="3802361" y="107752"/>
                  <a:pt x="3803140" y="103047"/>
                </a:cubicBezTo>
                <a:close/>
                <a:moveTo>
                  <a:pt x="28842" y="117468"/>
                </a:moveTo>
                <a:cubicBezTo>
                  <a:pt x="28842" y="68599"/>
                  <a:pt x="68599" y="28842"/>
                  <a:pt x="117468" y="28842"/>
                </a:cubicBezTo>
                <a:cubicBezTo>
                  <a:pt x="161409" y="28842"/>
                  <a:pt x="197885" y="61030"/>
                  <a:pt x="204805" y="103047"/>
                </a:cubicBezTo>
                <a:cubicBezTo>
                  <a:pt x="205581" y="107752"/>
                  <a:pt x="206087" y="112547"/>
                  <a:pt x="206087" y="117468"/>
                </a:cubicBezTo>
                <a:cubicBezTo>
                  <a:pt x="206087" y="122389"/>
                  <a:pt x="205581" y="127183"/>
                  <a:pt x="204805" y="131889"/>
                </a:cubicBezTo>
                <a:cubicBezTo>
                  <a:pt x="198658" y="169195"/>
                  <a:pt x="169195" y="198658"/>
                  <a:pt x="131889" y="204806"/>
                </a:cubicBezTo>
                <a:cubicBezTo>
                  <a:pt x="127183" y="205581"/>
                  <a:pt x="122390" y="206087"/>
                  <a:pt x="117468" y="206087"/>
                </a:cubicBezTo>
                <a:cubicBezTo>
                  <a:pt x="112546" y="206087"/>
                  <a:pt x="107752" y="205581"/>
                  <a:pt x="103047" y="204806"/>
                </a:cubicBezTo>
                <a:cubicBezTo>
                  <a:pt x="61030" y="197885"/>
                  <a:pt x="28842" y="161409"/>
                  <a:pt x="28842" y="117468"/>
                </a:cubicBezTo>
                <a:close/>
                <a:moveTo>
                  <a:pt x="28842" y="3890482"/>
                </a:moveTo>
                <a:cubicBezTo>
                  <a:pt x="28842" y="3846533"/>
                  <a:pt x="61030" y="3810055"/>
                  <a:pt x="103047" y="3803140"/>
                </a:cubicBezTo>
                <a:cubicBezTo>
                  <a:pt x="107752" y="3802361"/>
                  <a:pt x="112546" y="3801857"/>
                  <a:pt x="117468" y="3801857"/>
                </a:cubicBezTo>
                <a:cubicBezTo>
                  <a:pt x="122390" y="3801857"/>
                  <a:pt x="127183" y="3802361"/>
                  <a:pt x="131889" y="3803140"/>
                </a:cubicBezTo>
                <a:cubicBezTo>
                  <a:pt x="173901" y="3810055"/>
                  <a:pt x="206087" y="3846533"/>
                  <a:pt x="206087" y="3890482"/>
                </a:cubicBezTo>
                <a:cubicBezTo>
                  <a:pt x="206087" y="3934423"/>
                  <a:pt x="173901" y="3970894"/>
                  <a:pt x="131889" y="3977817"/>
                </a:cubicBezTo>
                <a:cubicBezTo>
                  <a:pt x="127183" y="3978595"/>
                  <a:pt x="122390" y="3979100"/>
                  <a:pt x="117468" y="3979100"/>
                </a:cubicBezTo>
                <a:cubicBezTo>
                  <a:pt x="112546" y="3979100"/>
                  <a:pt x="107752" y="3978595"/>
                  <a:pt x="103047" y="3977817"/>
                </a:cubicBezTo>
                <a:cubicBezTo>
                  <a:pt x="61030" y="3970894"/>
                  <a:pt x="28842" y="3934423"/>
                  <a:pt x="28842" y="3890482"/>
                </a:cubicBezTo>
                <a:close/>
                <a:moveTo>
                  <a:pt x="204805" y="7677910"/>
                </a:moveTo>
                <a:cubicBezTo>
                  <a:pt x="197885" y="7719948"/>
                  <a:pt x="161409" y="7752107"/>
                  <a:pt x="117468" y="7752107"/>
                </a:cubicBezTo>
                <a:cubicBezTo>
                  <a:pt x="68599" y="7752107"/>
                  <a:pt x="28842" y="7712376"/>
                  <a:pt x="28842" y="7663489"/>
                </a:cubicBezTo>
                <a:cubicBezTo>
                  <a:pt x="28842" y="7619576"/>
                  <a:pt x="61030" y="7583091"/>
                  <a:pt x="103047" y="7576168"/>
                </a:cubicBezTo>
                <a:cubicBezTo>
                  <a:pt x="107752" y="7575375"/>
                  <a:pt x="112546" y="7574871"/>
                  <a:pt x="117468" y="7574871"/>
                </a:cubicBezTo>
                <a:cubicBezTo>
                  <a:pt x="122390" y="7574871"/>
                  <a:pt x="127183" y="7575375"/>
                  <a:pt x="131889" y="7576168"/>
                </a:cubicBezTo>
                <a:cubicBezTo>
                  <a:pt x="169195" y="7582298"/>
                  <a:pt x="198658" y="7611789"/>
                  <a:pt x="204805" y="7649068"/>
                </a:cubicBezTo>
                <a:cubicBezTo>
                  <a:pt x="205581" y="7653754"/>
                  <a:pt x="206087" y="7658586"/>
                  <a:pt x="206087" y="7663489"/>
                </a:cubicBezTo>
                <a:cubicBezTo>
                  <a:pt x="206087" y="7668392"/>
                  <a:pt x="205581" y="7673223"/>
                  <a:pt x="204805" y="7677910"/>
                </a:cubicBezTo>
                <a:close/>
                <a:moveTo>
                  <a:pt x="3977817" y="7677910"/>
                </a:moveTo>
                <a:cubicBezTo>
                  <a:pt x="3970894" y="7719948"/>
                  <a:pt x="3934423" y="7752107"/>
                  <a:pt x="3890482" y="7752107"/>
                </a:cubicBezTo>
                <a:cubicBezTo>
                  <a:pt x="3846533" y="7752107"/>
                  <a:pt x="3810055" y="7719948"/>
                  <a:pt x="3803140" y="7677910"/>
                </a:cubicBezTo>
                <a:cubicBezTo>
                  <a:pt x="3802361" y="7673223"/>
                  <a:pt x="3801857" y="7668392"/>
                  <a:pt x="3801857" y="7663489"/>
                </a:cubicBezTo>
                <a:cubicBezTo>
                  <a:pt x="3801857" y="7658586"/>
                  <a:pt x="3802361" y="7653754"/>
                  <a:pt x="3803140" y="7649068"/>
                </a:cubicBezTo>
                <a:cubicBezTo>
                  <a:pt x="3810055" y="7607030"/>
                  <a:pt x="3846533" y="7574871"/>
                  <a:pt x="3890482" y="7574871"/>
                </a:cubicBezTo>
                <a:cubicBezTo>
                  <a:pt x="3934423" y="7574871"/>
                  <a:pt x="3970894" y="7607030"/>
                  <a:pt x="3977817" y="7649068"/>
                </a:cubicBezTo>
                <a:cubicBezTo>
                  <a:pt x="3978595" y="7653754"/>
                  <a:pt x="3979100" y="7658586"/>
                  <a:pt x="3979100" y="7663489"/>
                </a:cubicBezTo>
                <a:cubicBezTo>
                  <a:pt x="3979100" y="7668392"/>
                  <a:pt x="3978595" y="7673223"/>
                  <a:pt x="3977817" y="7677910"/>
                </a:cubicBezTo>
                <a:close/>
                <a:moveTo>
                  <a:pt x="4006962" y="7649068"/>
                </a:moveTo>
                <a:cubicBezTo>
                  <a:pt x="3999816" y="7591095"/>
                  <a:pt x="3950358" y="7546028"/>
                  <a:pt x="3890482" y="7546028"/>
                </a:cubicBezTo>
                <a:cubicBezTo>
                  <a:pt x="3830605" y="7546028"/>
                  <a:pt x="3781133" y="7591095"/>
                  <a:pt x="3773995" y="7649068"/>
                </a:cubicBezTo>
                <a:lnTo>
                  <a:pt x="233950" y="7649068"/>
                </a:lnTo>
                <a:cubicBezTo>
                  <a:pt x="227389" y="7595854"/>
                  <a:pt x="185129" y="7553599"/>
                  <a:pt x="131889" y="7547038"/>
                </a:cubicBezTo>
                <a:lnTo>
                  <a:pt x="131889" y="4006962"/>
                </a:lnTo>
                <a:cubicBezTo>
                  <a:pt x="189866" y="3999816"/>
                  <a:pt x="234929" y="3950359"/>
                  <a:pt x="234929" y="3890482"/>
                </a:cubicBezTo>
                <a:cubicBezTo>
                  <a:pt x="234929" y="3830605"/>
                  <a:pt x="189866" y="3781133"/>
                  <a:pt x="131889" y="3773995"/>
                </a:cubicBezTo>
                <a:lnTo>
                  <a:pt x="131889" y="233950"/>
                </a:lnTo>
                <a:cubicBezTo>
                  <a:pt x="185128" y="227389"/>
                  <a:pt x="227389" y="185129"/>
                  <a:pt x="233950" y="131889"/>
                </a:cubicBezTo>
                <a:lnTo>
                  <a:pt x="3773995" y="131889"/>
                </a:lnTo>
                <a:cubicBezTo>
                  <a:pt x="3781133" y="189865"/>
                  <a:pt x="3830605" y="234929"/>
                  <a:pt x="3890482" y="234929"/>
                </a:cubicBezTo>
                <a:cubicBezTo>
                  <a:pt x="3950358" y="234929"/>
                  <a:pt x="3999816" y="189865"/>
                  <a:pt x="4006962" y="131889"/>
                </a:cubicBezTo>
                <a:lnTo>
                  <a:pt x="7547038" y="131889"/>
                </a:lnTo>
                <a:cubicBezTo>
                  <a:pt x="7553599" y="185128"/>
                  <a:pt x="7595854" y="227389"/>
                  <a:pt x="7649068" y="233950"/>
                </a:cubicBezTo>
                <a:lnTo>
                  <a:pt x="7649068" y="3773966"/>
                </a:lnTo>
                <a:cubicBezTo>
                  <a:pt x="7591095" y="3781126"/>
                  <a:pt x="7546028" y="3830584"/>
                  <a:pt x="7546028" y="3890446"/>
                </a:cubicBezTo>
                <a:cubicBezTo>
                  <a:pt x="7546028" y="3950308"/>
                  <a:pt x="7591095" y="3999765"/>
                  <a:pt x="7649068" y="4006926"/>
                </a:cubicBezTo>
                <a:lnTo>
                  <a:pt x="7649068" y="7547038"/>
                </a:lnTo>
                <a:cubicBezTo>
                  <a:pt x="7595854" y="7553599"/>
                  <a:pt x="7553599" y="7595854"/>
                  <a:pt x="7547038" y="7649068"/>
                </a:cubicBezTo>
                <a:lnTo>
                  <a:pt x="4006962" y="7649068"/>
                </a:lnTo>
                <a:close/>
                <a:moveTo>
                  <a:pt x="7663489" y="7752107"/>
                </a:moveTo>
                <a:cubicBezTo>
                  <a:pt x="7619576" y="7752107"/>
                  <a:pt x="7583091" y="7719948"/>
                  <a:pt x="7576168" y="7677910"/>
                </a:cubicBezTo>
                <a:cubicBezTo>
                  <a:pt x="7575375" y="7673223"/>
                  <a:pt x="7574871" y="7668392"/>
                  <a:pt x="7574871" y="7663489"/>
                </a:cubicBezTo>
                <a:cubicBezTo>
                  <a:pt x="7574871" y="7658586"/>
                  <a:pt x="7575375" y="7653754"/>
                  <a:pt x="7576168" y="7649068"/>
                </a:cubicBezTo>
                <a:cubicBezTo>
                  <a:pt x="7582298" y="7611789"/>
                  <a:pt x="7611789" y="7582298"/>
                  <a:pt x="7649068" y="7576168"/>
                </a:cubicBezTo>
                <a:cubicBezTo>
                  <a:pt x="7653754" y="7575375"/>
                  <a:pt x="7658586" y="7574871"/>
                  <a:pt x="7663489" y="7574871"/>
                </a:cubicBezTo>
                <a:cubicBezTo>
                  <a:pt x="7668392" y="7574871"/>
                  <a:pt x="7673223" y="7575375"/>
                  <a:pt x="7677910" y="7576168"/>
                </a:cubicBezTo>
                <a:cubicBezTo>
                  <a:pt x="7719948" y="7583091"/>
                  <a:pt x="7752107" y="7619576"/>
                  <a:pt x="7752107" y="7663489"/>
                </a:cubicBezTo>
                <a:cubicBezTo>
                  <a:pt x="7752107" y="7712376"/>
                  <a:pt x="7712376" y="7752107"/>
                  <a:pt x="7663489" y="7752107"/>
                </a:cubicBezTo>
                <a:close/>
              </a:path>
            </a:pathLst>
          </a:custGeom>
          <a:solidFill>
            <a:schemeClr val="accent3"/>
          </a:solidFill>
          <a:ln w="7203" cap="flat">
            <a:noFill/>
            <a:prstDash val="solid"/>
            <a:miter/>
          </a:ln>
        </p:spPr>
        <p:txBody>
          <a:bodyPr rtlCol="0" anchor="ctr"/>
          <a:lstStyle/>
          <a:p>
            <a:endParaRPr lang="en-US">
              <a:latin typeface="Montserrat" pitchFamily="2" charset="77"/>
            </a:endParaRPr>
          </a:p>
        </p:txBody>
      </p:sp>
      <p:grpSp>
        <p:nvGrpSpPr>
          <p:cNvPr id="47" name="Group 46"/>
          <p:cNvGrpSpPr/>
          <p:nvPr/>
        </p:nvGrpSpPr>
        <p:grpSpPr>
          <a:xfrm>
            <a:off x="2303074" y="-4136723"/>
            <a:ext cx="2931637" cy="943815"/>
            <a:chOff x="9782175" y="6108700"/>
            <a:chExt cx="4816933" cy="1550771"/>
          </a:xfrm>
          <a:solidFill>
            <a:schemeClr val="accent5"/>
          </a:solidFill>
        </p:grpSpPr>
        <p:sp>
          <p:nvSpPr>
            <p:cNvPr id="48" name="Freeform 55"/>
            <p:cNvSpPr/>
            <p:nvPr/>
          </p:nvSpPr>
          <p:spPr>
            <a:xfrm>
              <a:off x="9782175" y="6108700"/>
              <a:ext cx="442152" cy="1500525"/>
            </a:xfrm>
            <a:custGeom>
              <a:avLst/>
              <a:gdLst>
                <a:gd name="connsiteX0" fmla="*/ 371403 w 442152"/>
                <a:gd name="connsiteY0" fmla="*/ 1500526 h 1500525"/>
                <a:gd name="connsiteX1" fmla="*/ 189719 w 442152"/>
                <a:gd name="connsiteY1" fmla="*/ 1440411 h 1500525"/>
                <a:gd name="connsiteX2" fmla="*/ 128632 w 442152"/>
                <a:gd name="connsiteY2" fmla="*/ 1263263 h 1500525"/>
                <a:gd name="connsiteX3" fmla="*/ 128632 w 442152"/>
                <a:gd name="connsiteY3" fmla="*/ 894546 h 1500525"/>
                <a:gd name="connsiteX4" fmla="*/ 109337 w 442152"/>
                <a:gd name="connsiteY4" fmla="*/ 833626 h 1500525"/>
                <a:gd name="connsiteX5" fmla="*/ 56276 w 442152"/>
                <a:gd name="connsiteY5" fmla="*/ 814388 h 1500525"/>
                <a:gd name="connsiteX6" fmla="*/ 0 w 442152"/>
                <a:gd name="connsiteY6" fmla="*/ 814388 h 1500525"/>
                <a:gd name="connsiteX7" fmla="*/ 0 w 442152"/>
                <a:gd name="connsiteY7" fmla="*/ 686139 h 1500525"/>
                <a:gd name="connsiteX8" fmla="*/ 56276 w 442152"/>
                <a:gd name="connsiteY8" fmla="*/ 686139 h 1500525"/>
                <a:gd name="connsiteX9" fmla="*/ 109337 w 442152"/>
                <a:gd name="connsiteY9" fmla="*/ 666901 h 1500525"/>
                <a:gd name="connsiteX10" fmla="*/ 128632 w 442152"/>
                <a:gd name="connsiteY10" fmla="*/ 605981 h 1500525"/>
                <a:gd name="connsiteX11" fmla="*/ 128632 w 442152"/>
                <a:gd name="connsiteY11" fmla="*/ 237260 h 1500525"/>
                <a:gd name="connsiteX12" fmla="*/ 189719 w 442152"/>
                <a:gd name="connsiteY12" fmla="*/ 59317 h 1500525"/>
                <a:gd name="connsiteX13" fmla="*/ 371403 w 442152"/>
                <a:gd name="connsiteY13" fmla="*/ 0 h 1500525"/>
                <a:gd name="connsiteX14" fmla="*/ 442152 w 442152"/>
                <a:gd name="connsiteY14" fmla="*/ 0 h 1500525"/>
                <a:gd name="connsiteX15" fmla="*/ 442152 w 442152"/>
                <a:gd name="connsiteY15" fmla="*/ 126646 h 1500525"/>
                <a:gd name="connsiteX16" fmla="*/ 401957 w 442152"/>
                <a:gd name="connsiteY16" fmla="*/ 126646 h 1500525"/>
                <a:gd name="connsiteX17" fmla="*/ 312722 w 442152"/>
                <a:gd name="connsiteY17" fmla="*/ 158713 h 1500525"/>
                <a:gd name="connsiteX18" fmla="*/ 282977 w 442152"/>
                <a:gd name="connsiteY18" fmla="*/ 251690 h 1500525"/>
                <a:gd name="connsiteX19" fmla="*/ 282977 w 442152"/>
                <a:gd name="connsiteY19" fmla="*/ 602777 h 1500525"/>
                <a:gd name="connsiteX20" fmla="*/ 268504 w 442152"/>
                <a:gd name="connsiteY20" fmla="*/ 690150 h 1500525"/>
                <a:gd name="connsiteX21" fmla="*/ 225903 w 442152"/>
                <a:gd name="connsiteY21" fmla="*/ 736638 h 1500525"/>
                <a:gd name="connsiteX22" fmla="*/ 152747 w 442152"/>
                <a:gd name="connsiteY22" fmla="*/ 759877 h 1500525"/>
                <a:gd name="connsiteX23" fmla="*/ 152747 w 442152"/>
                <a:gd name="connsiteY23" fmla="*/ 740639 h 1500525"/>
                <a:gd name="connsiteX24" fmla="*/ 225903 w 442152"/>
                <a:gd name="connsiteY24" fmla="*/ 763092 h 1500525"/>
                <a:gd name="connsiteX25" fmla="*/ 268504 w 442152"/>
                <a:gd name="connsiteY25" fmla="*/ 810377 h 1500525"/>
                <a:gd name="connsiteX26" fmla="*/ 282977 w 442152"/>
                <a:gd name="connsiteY26" fmla="*/ 897751 h 1500525"/>
                <a:gd name="connsiteX27" fmla="*/ 282977 w 442152"/>
                <a:gd name="connsiteY27" fmla="*/ 1248837 h 1500525"/>
                <a:gd name="connsiteX28" fmla="*/ 312722 w 442152"/>
                <a:gd name="connsiteY28" fmla="*/ 1341816 h 1500525"/>
                <a:gd name="connsiteX29" fmla="*/ 401957 w 442152"/>
                <a:gd name="connsiteY29" fmla="*/ 1373884 h 1500525"/>
                <a:gd name="connsiteX30" fmla="*/ 442152 w 442152"/>
                <a:gd name="connsiteY30" fmla="*/ 1373884 h 1500525"/>
                <a:gd name="connsiteX31" fmla="*/ 442152 w 442152"/>
                <a:gd name="connsiteY31" fmla="*/ 1500526 h 1500525"/>
                <a:gd name="connsiteX32" fmla="*/ 371403 w 442152"/>
                <a:gd name="connsiteY32" fmla="*/ 1500526 h 150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42152" h="1500525">
                  <a:moveTo>
                    <a:pt x="371403" y="1500526"/>
                  </a:moveTo>
                  <a:cubicBezTo>
                    <a:pt x="291013" y="1500526"/>
                    <a:pt x="230445" y="1480484"/>
                    <a:pt x="189719" y="1440411"/>
                  </a:cubicBezTo>
                  <a:cubicBezTo>
                    <a:pt x="148975" y="1400337"/>
                    <a:pt x="128632" y="1341266"/>
                    <a:pt x="128632" y="1263263"/>
                  </a:cubicBezTo>
                  <a:lnTo>
                    <a:pt x="128632" y="894546"/>
                  </a:lnTo>
                  <a:cubicBezTo>
                    <a:pt x="128632" y="866768"/>
                    <a:pt x="122194" y="846455"/>
                    <a:pt x="109337" y="833626"/>
                  </a:cubicBezTo>
                  <a:cubicBezTo>
                    <a:pt x="96471" y="820797"/>
                    <a:pt x="78784" y="814388"/>
                    <a:pt x="56276" y="814388"/>
                  </a:cubicBezTo>
                  <a:lnTo>
                    <a:pt x="0" y="814388"/>
                  </a:lnTo>
                  <a:lnTo>
                    <a:pt x="0" y="686139"/>
                  </a:lnTo>
                  <a:lnTo>
                    <a:pt x="56276" y="686139"/>
                  </a:lnTo>
                  <a:cubicBezTo>
                    <a:pt x="78784" y="686139"/>
                    <a:pt x="96471" y="679729"/>
                    <a:pt x="109337" y="666901"/>
                  </a:cubicBezTo>
                  <a:cubicBezTo>
                    <a:pt x="122194" y="654073"/>
                    <a:pt x="128632" y="633787"/>
                    <a:pt x="128632" y="605981"/>
                  </a:cubicBezTo>
                  <a:lnTo>
                    <a:pt x="128632" y="237260"/>
                  </a:lnTo>
                  <a:cubicBezTo>
                    <a:pt x="128632" y="158185"/>
                    <a:pt x="148975" y="98868"/>
                    <a:pt x="189719" y="59317"/>
                  </a:cubicBezTo>
                  <a:cubicBezTo>
                    <a:pt x="230445" y="19785"/>
                    <a:pt x="291013" y="0"/>
                    <a:pt x="371403" y="0"/>
                  </a:cubicBezTo>
                  <a:lnTo>
                    <a:pt x="442152" y="0"/>
                  </a:lnTo>
                  <a:lnTo>
                    <a:pt x="442152" y="126646"/>
                  </a:lnTo>
                  <a:lnTo>
                    <a:pt x="401957" y="126646"/>
                  </a:lnTo>
                  <a:cubicBezTo>
                    <a:pt x="362282" y="126646"/>
                    <a:pt x="332546" y="137345"/>
                    <a:pt x="312722" y="158713"/>
                  </a:cubicBezTo>
                  <a:cubicBezTo>
                    <a:pt x="292870" y="180100"/>
                    <a:pt x="282977" y="211084"/>
                    <a:pt x="282977" y="251690"/>
                  </a:cubicBezTo>
                  <a:lnTo>
                    <a:pt x="282977" y="602777"/>
                  </a:lnTo>
                  <a:cubicBezTo>
                    <a:pt x="282977" y="640197"/>
                    <a:pt x="278155" y="669309"/>
                    <a:pt x="268504" y="690150"/>
                  </a:cubicBezTo>
                  <a:cubicBezTo>
                    <a:pt x="258861" y="710990"/>
                    <a:pt x="244639" y="726496"/>
                    <a:pt x="225903" y="736638"/>
                  </a:cubicBezTo>
                  <a:cubicBezTo>
                    <a:pt x="207137" y="746808"/>
                    <a:pt x="182743" y="754542"/>
                    <a:pt x="152747" y="759877"/>
                  </a:cubicBezTo>
                  <a:lnTo>
                    <a:pt x="152747" y="740639"/>
                  </a:lnTo>
                  <a:cubicBezTo>
                    <a:pt x="182743" y="744928"/>
                    <a:pt x="207137" y="752421"/>
                    <a:pt x="225903" y="763092"/>
                  </a:cubicBezTo>
                  <a:cubicBezTo>
                    <a:pt x="244639" y="773780"/>
                    <a:pt x="258861" y="789537"/>
                    <a:pt x="268504" y="810377"/>
                  </a:cubicBezTo>
                  <a:cubicBezTo>
                    <a:pt x="278155" y="831218"/>
                    <a:pt x="282977" y="860348"/>
                    <a:pt x="282977" y="897751"/>
                  </a:cubicBezTo>
                  <a:lnTo>
                    <a:pt x="282977" y="1248837"/>
                  </a:lnTo>
                  <a:cubicBezTo>
                    <a:pt x="282977" y="1289441"/>
                    <a:pt x="292870" y="1320428"/>
                    <a:pt x="312722" y="1341816"/>
                  </a:cubicBezTo>
                  <a:cubicBezTo>
                    <a:pt x="332546" y="1363185"/>
                    <a:pt x="362282" y="1373884"/>
                    <a:pt x="401957" y="1373884"/>
                  </a:cubicBezTo>
                  <a:lnTo>
                    <a:pt x="442152" y="1373884"/>
                  </a:lnTo>
                  <a:lnTo>
                    <a:pt x="442152" y="1500526"/>
                  </a:lnTo>
                  <a:lnTo>
                    <a:pt x="371403" y="1500526"/>
                  </a:lnTo>
                  <a:close/>
                </a:path>
              </a:pathLst>
            </a:custGeom>
            <a:grpFill/>
            <a:ln w="9506" cap="flat">
              <a:noFill/>
              <a:prstDash val="solid"/>
              <a:miter/>
            </a:ln>
          </p:spPr>
          <p:txBody>
            <a:bodyPr rtlCol="0" anchor="ctr"/>
            <a:lstStyle/>
            <a:p>
              <a:endParaRPr lang="en-US">
                <a:solidFill>
                  <a:schemeClr val="bg2"/>
                </a:solidFill>
                <a:latin typeface="Montserrat" pitchFamily="2" charset="77"/>
              </a:endParaRPr>
            </a:p>
          </p:txBody>
        </p:sp>
        <p:sp>
          <p:nvSpPr>
            <p:cNvPr id="49" name="Freeform 56"/>
            <p:cNvSpPr/>
            <p:nvPr/>
          </p:nvSpPr>
          <p:spPr>
            <a:xfrm>
              <a:off x="11054466" y="6158946"/>
              <a:ext cx="440539" cy="1500525"/>
            </a:xfrm>
            <a:custGeom>
              <a:avLst/>
              <a:gdLst>
                <a:gd name="connsiteX0" fmla="*/ 70744 w 440540"/>
                <a:gd name="connsiteY0" fmla="*/ 1500526 h 1500525"/>
                <a:gd name="connsiteX1" fmla="*/ 0 w 440540"/>
                <a:gd name="connsiteY1" fmla="*/ 1500526 h 1500525"/>
                <a:gd name="connsiteX2" fmla="*/ 0 w 440540"/>
                <a:gd name="connsiteY2" fmla="*/ 1373884 h 1500525"/>
                <a:gd name="connsiteX3" fmla="*/ 38592 w 440540"/>
                <a:gd name="connsiteY3" fmla="*/ 1373884 h 1500525"/>
                <a:gd name="connsiteX4" fmla="*/ 131034 w 440540"/>
                <a:gd name="connsiteY4" fmla="*/ 1341816 h 1500525"/>
                <a:gd name="connsiteX5" fmla="*/ 160779 w 440540"/>
                <a:gd name="connsiteY5" fmla="*/ 1248837 h 1500525"/>
                <a:gd name="connsiteX6" fmla="*/ 160779 w 440540"/>
                <a:gd name="connsiteY6" fmla="*/ 897751 h 1500525"/>
                <a:gd name="connsiteX7" fmla="*/ 174449 w 440540"/>
                <a:gd name="connsiteY7" fmla="*/ 810377 h 1500525"/>
                <a:gd name="connsiteX8" fmla="*/ 217055 w 440540"/>
                <a:gd name="connsiteY8" fmla="*/ 763092 h 1500525"/>
                <a:gd name="connsiteX9" fmla="*/ 289407 w 440540"/>
                <a:gd name="connsiteY9" fmla="*/ 740639 h 1500525"/>
                <a:gd name="connsiteX10" fmla="*/ 289407 w 440540"/>
                <a:gd name="connsiteY10" fmla="*/ 759877 h 1500525"/>
                <a:gd name="connsiteX11" fmla="*/ 217055 w 440540"/>
                <a:gd name="connsiteY11" fmla="*/ 736638 h 1500525"/>
                <a:gd name="connsiteX12" fmla="*/ 174449 w 440540"/>
                <a:gd name="connsiteY12" fmla="*/ 690150 h 1500525"/>
                <a:gd name="connsiteX13" fmla="*/ 160779 w 440540"/>
                <a:gd name="connsiteY13" fmla="*/ 602777 h 1500525"/>
                <a:gd name="connsiteX14" fmla="*/ 160779 w 440540"/>
                <a:gd name="connsiteY14" fmla="*/ 251690 h 1500525"/>
                <a:gd name="connsiteX15" fmla="*/ 131034 w 440540"/>
                <a:gd name="connsiteY15" fmla="*/ 158713 h 1500525"/>
                <a:gd name="connsiteX16" fmla="*/ 38592 w 440540"/>
                <a:gd name="connsiteY16" fmla="*/ 126646 h 1500525"/>
                <a:gd name="connsiteX17" fmla="*/ 0 w 440540"/>
                <a:gd name="connsiteY17" fmla="*/ 126646 h 1500525"/>
                <a:gd name="connsiteX18" fmla="*/ 0 w 440540"/>
                <a:gd name="connsiteY18" fmla="*/ 0 h 1500525"/>
                <a:gd name="connsiteX19" fmla="*/ 70744 w 440540"/>
                <a:gd name="connsiteY19" fmla="*/ 0 h 1500525"/>
                <a:gd name="connsiteX20" fmla="*/ 253231 w 440540"/>
                <a:gd name="connsiteY20" fmla="*/ 59317 h 1500525"/>
                <a:gd name="connsiteX21" fmla="*/ 315138 w 440540"/>
                <a:gd name="connsiteY21" fmla="*/ 237260 h 1500525"/>
                <a:gd name="connsiteX22" fmla="*/ 315138 w 440540"/>
                <a:gd name="connsiteY22" fmla="*/ 605981 h 1500525"/>
                <a:gd name="connsiteX23" fmla="*/ 334420 w 440540"/>
                <a:gd name="connsiteY23" fmla="*/ 666901 h 1500525"/>
                <a:gd name="connsiteX24" fmla="*/ 385872 w 440540"/>
                <a:gd name="connsiteY24" fmla="*/ 686139 h 1500525"/>
                <a:gd name="connsiteX25" fmla="*/ 440541 w 440540"/>
                <a:gd name="connsiteY25" fmla="*/ 686139 h 1500525"/>
                <a:gd name="connsiteX26" fmla="*/ 440541 w 440540"/>
                <a:gd name="connsiteY26" fmla="*/ 814388 h 1500525"/>
                <a:gd name="connsiteX27" fmla="*/ 385872 w 440540"/>
                <a:gd name="connsiteY27" fmla="*/ 814388 h 1500525"/>
                <a:gd name="connsiteX28" fmla="*/ 334420 w 440540"/>
                <a:gd name="connsiteY28" fmla="*/ 833626 h 1500525"/>
                <a:gd name="connsiteX29" fmla="*/ 315138 w 440540"/>
                <a:gd name="connsiteY29" fmla="*/ 894546 h 1500525"/>
                <a:gd name="connsiteX30" fmla="*/ 315138 w 440540"/>
                <a:gd name="connsiteY30" fmla="*/ 1263263 h 1500525"/>
                <a:gd name="connsiteX31" fmla="*/ 253231 w 440540"/>
                <a:gd name="connsiteY31" fmla="*/ 1440411 h 1500525"/>
                <a:gd name="connsiteX32" fmla="*/ 70744 w 440540"/>
                <a:gd name="connsiteY32" fmla="*/ 1500526 h 150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40540" h="1500525">
                  <a:moveTo>
                    <a:pt x="70744" y="1500526"/>
                  </a:moveTo>
                  <a:lnTo>
                    <a:pt x="0" y="1500526"/>
                  </a:lnTo>
                  <a:lnTo>
                    <a:pt x="0" y="1373884"/>
                  </a:lnTo>
                  <a:lnTo>
                    <a:pt x="38592" y="1373884"/>
                  </a:lnTo>
                  <a:cubicBezTo>
                    <a:pt x="80390" y="1373884"/>
                    <a:pt x="111191" y="1363185"/>
                    <a:pt x="131034" y="1341816"/>
                  </a:cubicBezTo>
                  <a:cubicBezTo>
                    <a:pt x="150858" y="1320428"/>
                    <a:pt x="160779" y="1289441"/>
                    <a:pt x="160779" y="1248837"/>
                  </a:cubicBezTo>
                  <a:lnTo>
                    <a:pt x="160779" y="897751"/>
                  </a:lnTo>
                  <a:cubicBezTo>
                    <a:pt x="160779" y="860348"/>
                    <a:pt x="165336" y="831218"/>
                    <a:pt x="174449" y="810377"/>
                  </a:cubicBezTo>
                  <a:cubicBezTo>
                    <a:pt x="183543" y="789537"/>
                    <a:pt x="197764" y="773781"/>
                    <a:pt x="217055" y="763092"/>
                  </a:cubicBezTo>
                  <a:cubicBezTo>
                    <a:pt x="236356" y="752421"/>
                    <a:pt x="260470" y="744928"/>
                    <a:pt x="289407" y="740639"/>
                  </a:cubicBezTo>
                  <a:lnTo>
                    <a:pt x="289407" y="759877"/>
                  </a:lnTo>
                  <a:cubicBezTo>
                    <a:pt x="260470" y="754542"/>
                    <a:pt x="236356" y="746808"/>
                    <a:pt x="217055" y="736638"/>
                  </a:cubicBezTo>
                  <a:cubicBezTo>
                    <a:pt x="197764" y="726496"/>
                    <a:pt x="183543" y="710990"/>
                    <a:pt x="174449" y="690150"/>
                  </a:cubicBezTo>
                  <a:cubicBezTo>
                    <a:pt x="165336" y="669309"/>
                    <a:pt x="160779" y="640197"/>
                    <a:pt x="160779" y="602777"/>
                  </a:cubicBezTo>
                  <a:lnTo>
                    <a:pt x="160779" y="251690"/>
                  </a:lnTo>
                  <a:cubicBezTo>
                    <a:pt x="160779" y="211084"/>
                    <a:pt x="150858" y="180100"/>
                    <a:pt x="131034" y="158713"/>
                  </a:cubicBezTo>
                  <a:cubicBezTo>
                    <a:pt x="111191" y="137345"/>
                    <a:pt x="80390" y="126646"/>
                    <a:pt x="38592" y="126646"/>
                  </a:cubicBezTo>
                  <a:lnTo>
                    <a:pt x="0" y="126646"/>
                  </a:lnTo>
                  <a:lnTo>
                    <a:pt x="0" y="0"/>
                  </a:lnTo>
                  <a:lnTo>
                    <a:pt x="70744" y="0"/>
                  </a:lnTo>
                  <a:cubicBezTo>
                    <a:pt x="151143" y="0"/>
                    <a:pt x="211956" y="19785"/>
                    <a:pt x="253231" y="59317"/>
                  </a:cubicBezTo>
                  <a:cubicBezTo>
                    <a:pt x="294486" y="98868"/>
                    <a:pt x="315138" y="158185"/>
                    <a:pt x="315138" y="237260"/>
                  </a:cubicBezTo>
                  <a:lnTo>
                    <a:pt x="315138" y="605981"/>
                  </a:lnTo>
                  <a:cubicBezTo>
                    <a:pt x="315138" y="633787"/>
                    <a:pt x="321568" y="654073"/>
                    <a:pt x="334420" y="666901"/>
                  </a:cubicBezTo>
                  <a:cubicBezTo>
                    <a:pt x="347290" y="679729"/>
                    <a:pt x="364422" y="686139"/>
                    <a:pt x="385872" y="686139"/>
                  </a:cubicBezTo>
                  <a:lnTo>
                    <a:pt x="440541" y="686139"/>
                  </a:lnTo>
                  <a:lnTo>
                    <a:pt x="440541" y="814388"/>
                  </a:lnTo>
                  <a:lnTo>
                    <a:pt x="385872" y="814388"/>
                  </a:lnTo>
                  <a:cubicBezTo>
                    <a:pt x="364422" y="814388"/>
                    <a:pt x="347290" y="820797"/>
                    <a:pt x="334420" y="833626"/>
                  </a:cubicBezTo>
                  <a:cubicBezTo>
                    <a:pt x="321568" y="846455"/>
                    <a:pt x="315138" y="866768"/>
                    <a:pt x="315138" y="894546"/>
                  </a:cubicBezTo>
                  <a:lnTo>
                    <a:pt x="315138" y="1263263"/>
                  </a:lnTo>
                  <a:cubicBezTo>
                    <a:pt x="315138" y="1341266"/>
                    <a:pt x="294486" y="1400337"/>
                    <a:pt x="253231" y="1440411"/>
                  </a:cubicBezTo>
                  <a:cubicBezTo>
                    <a:pt x="211956" y="1480484"/>
                    <a:pt x="151143" y="1500526"/>
                    <a:pt x="70744" y="1500526"/>
                  </a:cubicBezTo>
                  <a:close/>
                </a:path>
              </a:pathLst>
            </a:custGeom>
            <a:grpFill/>
            <a:ln w="9506" cap="flat">
              <a:noFill/>
              <a:prstDash val="solid"/>
              <a:miter/>
            </a:ln>
          </p:spPr>
          <p:txBody>
            <a:bodyPr rtlCol="0" anchor="ctr"/>
            <a:lstStyle/>
            <a:p>
              <a:endParaRPr lang="en-US">
                <a:solidFill>
                  <a:schemeClr val="bg2"/>
                </a:solidFill>
                <a:latin typeface="Montserrat" pitchFamily="2" charset="77"/>
              </a:endParaRPr>
            </a:p>
          </p:txBody>
        </p:sp>
        <p:sp>
          <p:nvSpPr>
            <p:cNvPr id="50" name="Freeform 57"/>
            <p:cNvSpPr/>
            <p:nvPr/>
          </p:nvSpPr>
          <p:spPr>
            <a:xfrm>
              <a:off x="12184211" y="6425320"/>
              <a:ext cx="797466" cy="867283"/>
            </a:xfrm>
            <a:custGeom>
              <a:avLst/>
              <a:gdLst>
                <a:gd name="connsiteX0" fmla="*/ 450186 w 797466"/>
                <a:gd name="connsiteY0" fmla="*/ 867283 h 867283"/>
                <a:gd name="connsiteX1" fmla="*/ 217854 w 797466"/>
                <a:gd name="connsiteY1" fmla="*/ 811181 h 867283"/>
                <a:gd name="connsiteX2" fmla="*/ 57883 w 797466"/>
                <a:gd name="connsiteY2" fmla="*/ 657280 h 867283"/>
                <a:gd name="connsiteX3" fmla="*/ 0 w 797466"/>
                <a:gd name="connsiteY3" fmla="*/ 432847 h 867283"/>
                <a:gd name="connsiteX4" fmla="*/ 57883 w 797466"/>
                <a:gd name="connsiteY4" fmla="*/ 208407 h 867283"/>
                <a:gd name="connsiteX5" fmla="*/ 217854 w 797466"/>
                <a:gd name="connsiteY5" fmla="*/ 55307 h 867283"/>
                <a:gd name="connsiteX6" fmla="*/ 450186 w 797466"/>
                <a:gd name="connsiteY6" fmla="*/ 0 h 867283"/>
                <a:gd name="connsiteX7" fmla="*/ 656787 w 797466"/>
                <a:gd name="connsiteY7" fmla="*/ 45692 h 867283"/>
                <a:gd name="connsiteX8" fmla="*/ 797467 w 797466"/>
                <a:gd name="connsiteY8" fmla="*/ 181156 h 867283"/>
                <a:gd name="connsiteX9" fmla="*/ 680102 w 797466"/>
                <a:gd name="connsiteY9" fmla="*/ 256498 h 867283"/>
                <a:gd name="connsiteX10" fmla="*/ 577996 w 797466"/>
                <a:gd name="connsiteY10" fmla="*/ 164318 h 867283"/>
                <a:gd name="connsiteX11" fmla="*/ 448579 w 797466"/>
                <a:gd name="connsiteY11" fmla="*/ 134659 h 867283"/>
                <a:gd name="connsiteX12" fmla="*/ 299052 w 797466"/>
                <a:gd name="connsiteY12" fmla="*/ 171533 h 867283"/>
                <a:gd name="connsiteX13" fmla="*/ 194549 w 797466"/>
                <a:gd name="connsiteY13" fmla="*/ 274939 h 867283"/>
                <a:gd name="connsiteX14" fmla="*/ 155957 w 797466"/>
                <a:gd name="connsiteY14" fmla="*/ 432847 h 867283"/>
                <a:gd name="connsiteX15" fmla="*/ 194549 w 797466"/>
                <a:gd name="connsiteY15" fmla="*/ 591551 h 867283"/>
                <a:gd name="connsiteX16" fmla="*/ 299052 w 797466"/>
                <a:gd name="connsiteY16" fmla="*/ 695751 h 867283"/>
                <a:gd name="connsiteX17" fmla="*/ 448579 w 797466"/>
                <a:gd name="connsiteY17" fmla="*/ 732628 h 867283"/>
                <a:gd name="connsiteX18" fmla="*/ 577996 w 797466"/>
                <a:gd name="connsiteY18" fmla="*/ 702969 h 867283"/>
                <a:gd name="connsiteX19" fmla="*/ 680102 w 797466"/>
                <a:gd name="connsiteY19" fmla="*/ 610789 h 867283"/>
                <a:gd name="connsiteX20" fmla="*/ 797467 w 797466"/>
                <a:gd name="connsiteY20" fmla="*/ 684540 h 867283"/>
                <a:gd name="connsiteX21" fmla="*/ 656787 w 797466"/>
                <a:gd name="connsiteY21" fmla="*/ 820002 h 867283"/>
                <a:gd name="connsiteX22" fmla="*/ 450186 w 797466"/>
                <a:gd name="connsiteY22" fmla="*/ 867283 h 86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7466" h="867283">
                  <a:moveTo>
                    <a:pt x="450186" y="867283"/>
                  </a:moveTo>
                  <a:cubicBezTo>
                    <a:pt x="363366" y="867283"/>
                    <a:pt x="285906" y="848608"/>
                    <a:pt x="217854" y="811181"/>
                  </a:cubicBezTo>
                  <a:cubicBezTo>
                    <a:pt x="149774" y="773782"/>
                    <a:pt x="96466" y="722488"/>
                    <a:pt x="57883" y="657280"/>
                  </a:cubicBezTo>
                  <a:cubicBezTo>
                    <a:pt x="19291" y="592106"/>
                    <a:pt x="0" y="517284"/>
                    <a:pt x="0" y="432847"/>
                  </a:cubicBezTo>
                  <a:cubicBezTo>
                    <a:pt x="0" y="348428"/>
                    <a:pt x="19291" y="273605"/>
                    <a:pt x="57883" y="208407"/>
                  </a:cubicBezTo>
                  <a:cubicBezTo>
                    <a:pt x="96466" y="143226"/>
                    <a:pt x="149774" y="92181"/>
                    <a:pt x="217854" y="55307"/>
                  </a:cubicBezTo>
                  <a:cubicBezTo>
                    <a:pt x="285906" y="18433"/>
                    <a:pt x="363366" y="0"/>
                    <a:pt x="450186" y="0"/>
                  </a:cubicBezTo>
                  <a:cubicBezTo>
                    <a:pt x="527351" y="0"/>
                    <a:pt x="596212" y="15228"/>
                    <a:pt x="656787" y="45692"/>
                  </a:cubicBezTo>
                  <a:cubicBezTo>
                    <a:pt x="717334" y="76148"/>
                    <a:pt x="764230" y="121312"/>
                    <a:pt x="797467" y="181156"/>
                  </a:cubicBezTo>
                  <a:lnTo>
                    <a:pt x="680102" y="256498"/>
                  </a:lnTo>
                  <a:cubicBezTo>
                    <a:pt x="652212" y="214817"/>
                    <a:pt x="618195" y="184112"/>
                    <a:pt x="577996" y="164318"/>
                  </a:cubicBezTo>
                  <a:cubicBezTo>
                    <a:pt x="537805" y="144561"/>
                    <a:pt x="494648" y="134659"/>
                    <a:pt x="448579" y="134659"/>
                  </a:cubicBezTo>
                  <a:cubicBezTo>
                    <a:pt x="392836" y="134659"/>
                    <a:pt x="342981" y="146960"/>
                    <a:pt x="299052" y="171533"/>
                  </a:cubicBezTo>
                  <a:cubicBezTo>
                    <a:pt x="255086" y="196134"/>
                    <a:pt x="220270" y="230600"/>
                    <a:pt x="194549" y="274939"/>
                  </a:cubicBezTo>
                  <a:cubicBezTo>
                    <a:pt x="168817" y="319298"/>
                    <a:pt x="155957" y="371927"/>
                    <a:pt x="155957" y="432847"/>
                  </a:cubicBezTo>
                  <a:cubicBezTo>
                    <a:pt x="155957" y="493766"/>
                    <a:pt x="168817" y="546665"/>
                    <a:pt x="194549" y="591551"/>
                  </a:cubicBezTo>
                  <a:cubicBezTo>
                    <a:pt x="220270" y="636433"/>
                    <a:pt x="255086" y="671185"/>
                    <a:pt x="299052" y="695751"/>
                  </a:cubicBezTo>
                  <a:cubicBezTo>
                    <a:pt x="342981" y="720354"/>
                    <a:pt x="392836" y="732628"/>
                    <a:pt x="448579" y="732628"/>
                  </a:cubicBezTo>
                  <a:cubicBezTo>
                    <a:pt x="494648" y="732628"/>
                    <a:pt x="537805" y="722754"/>
                    <a:pt x="577996" y="702969"/>
                  </a:cubicBezTo>
                  <a:cubicBezTo>
                    <a:pt x="618195" y="683202"/>
                    <a:pt x="652212" y="652471"/>
                    <a:pt x="680102" y="610789"/>
                  </a:cubicBezTo>
                  <a:lnTo>
                    <a:pt x="797467" y="684540"/>
                  </a:lnTo>
                  <a:cubicBezTo>
                    <a:pt x="764230" y="743326"/>
                    <a:pt x="717334" y="788493"/>
                    <a:pt x="656787" y="820002"/>
                  </a:cubicBezTo>
                  <a:cubicBezTo>
                    <a:pt x="596212" y="851529"/>
                    <a:pt x="527351" y="867283"/>
                    <a:pt x="450186" y="867283"/>
                  </a:cubicBezTo>
                  <a:close/>
                </a:path>
              </a:pathLst>
            </a:custGeom>
            <a:grpFill/>
            <a:ln w="9506" cap="flat">
              <a:noFill/>
              <a:prstDash val="solid"/>
              <a:miter/>
            </a:ln>
          </p:spPr>
          <p:txBody>
            <a:bodyPr rtlCol="0" anchor="ctr"/>
            <a:lstStyle/>
            <a:p>
              <a:endParaRPr lang="en-US">
                <a:solidFill>
                  <a:schemeClr val="bg2"/>
                </a:solidFill>
                <a:latin typeface="Montserrat" pitchFamily="2" charset="77"/>
              </a:endParaRPr>
            </a:p>
          </p:txBody>
        </p:sp>
        <p:sp>
          <p:nvSpPr>
            <p:cNvPr id="51" name="Freeform 58"/>
            <p:cNvSpPr/>
            <p:nvPr/>
          </p:nvSpPr>
          <p:spPr>
            <a:xfrm>
              <a:off x="13073321" y="6425320"/>
              <a:ext cx="720292" cy="867282"/>
            </a:xfrm>
            <a:custGeom>
              <a:avLst/>
              <a:gdLst>
                <a:gd name="connsiteX0" fmla="*/ 352113 w 720292"/>
                <a:gd name="connsiteY0" fmla="*/ 867283 h 867282"/>
                <a:gd name="connsiteX1" fmla="*/ 150335 w 720292"/>
                <a:gd name="connsiteY1" fmla="*/ 838430 h 867282"/>
                <a:gd name="connsiteX2" fmla="*/ 0 w 720292"/>
                <a:gd name="connsiteY2" fmla="*/ 767901 h 867282"/>
                <a:gd name="connsiteX3" fmla="*/ 64314 w 720292"/>
                <a:gd name="connsiteY3" fmla="*/ 646059 h 867282"/>
                <a:gd name="connsiteX4" fmla="*/ 199362 w 720292"/>
                <a:gd name="connsiteY4" fmla="*/ 708583 h 867282"/>
                <a:gd name="connsiteX5" fmla="*/ 363366 w 720292"/>
                <a:gd name="connsiteY5" fmla="*/ 734230 h 867282"/>
                <a:gd name="connsiteX6" fmla="*/ 518514 w 720292"/>
                <a:gd name="connsiteY6" fmla="*/ 703774 h 867282"/>
                <a:gd name="connsiteX7" fmla="*/ 565953 w 720292"/>
                <a:gd name="connsiteY7" fmla="*/ 618809 h 867282"/>
                <a:gd name="connsiteX8" fmla="*/ 537016 w 720292"/>
                <a:gd name="connsiteY8" fmla="*/ 556287 h 867282"/>
                <a:gd name="connsiteX9" fmla="*/ 460631 w 720292"/>
                <a:gd name="connsiteY9" fmla="*/ 522618 h 867282"/>
                <a:gd name="connsiteX10" fmla="*/ 355328 w 720292"/>
                <a:gd name="connsiteY10" fmla="*/ 502574 h 867282"/>
                <a:gd name="connsiteX11" fmla="*/ 239561 w 720292"/>
                <a:gd name="connsiteY11" fmla="*/ 480131 h 867282"/>
                <a:gd name="connsiteX12" fmla="*/ 133450 w 720292"/>
                <a:gd name="connsiteY12" fmla="*/ 441664 h 867282"/>
                <a:gd name="connsiteX13" fmla="*/ 56276 w 720292"/>
                <a:gd name="connsiteY13" fmla="*/ 372723 h 867282"/>
                <a:gd name="connsiteX14" fmla="*/ 27329 w 720292"/>
                <a:gd name="connsiteY14" fmla="*/ 254895 h 867282"/>
                <a:gd name="connsiteX15" fmla="*/ 70744 w 720292"/>
                <a:gd name="connsiteY15" fmla="*/ 120236 h 867282"/>
                <a:gd name="connsiteX16" fmla="*/ 193750 w 720292"/>
                <a:gd name="connsiteY16" fmla="*/ 31260 h 867282"/>
                <a:gd name="connsiteX17" fmla="*/ 382657 w 720292"/>
                <a:gd name="connsiteY17" fmla="*/ 0 h 867282"/>
                <a:gd name="connsiteX18" fmla="*/ 552283 w 720292"/>
                <a:gd name="connsiteY18" fmla="*/ 20034 h 867282"/>
                <a:gd name="connsiteX19" fmla="*/ 692963 w 720292"/>
                <a:gd name="connsiteY19" fmla="*/ 76952 h 867282"/>
                <a:gd name="connsiteX20" fmla="*/ 627042 w 720292"/>
                <a:gd name="connsiteY20" fmla="*/ 198783 h 867282"/>
                <a:gd name="connsiteX21" fmla="*/ 506462 w 720292"/>
                <a:gd name="connsiteY21" fmla="*/ 145884 h 867282"/>
                <a:gd name="connsiteX22" fmla="*/ 381050 w 720292"/>
                <a:gd name="connsiteY22" fmla="*/ 131453 h 867282"/>
                <a:gd name="connsiteX23" fmla="*/ 229916 w 720292"/>
                <a:gd name="connsiteY23" fmla="*/ 164317 h 867282"/>
                <a:gd name="connsiteX24" fmla="*/ 180071 w 720292"/>
                <a:gd name="connsiteY24" fmla="*/ 248485 h 867282"/>
                <a:gd name="connsiteX25" fmla="*/ 209816 w 720292"/>
                <a:gd name="connsiteY25" fmla="*/ 315009 h 867282"/>
                <a:gd name="connsiteX26" fmla="*/ 286991 w 720292"/>
                <a:gd name="connsiteY26" fmla="*/ 351086 h 867282"/>
                <a:gd name="connsiteX27" fmla="*/ 392313 w 720292"/>
                <a:gd name="connsiteY27" fmla="*/ 372723 h 867282"/>
                <a:gd name="connsiteX28" fmla="*/ 508070 w 720292"/>
                <a:gd name="connsiteY28" fmla="*/ 395166 h 867282"/>
                <a:gd name="connsiteX29" fmla="*/ 613382 w 720292"/>
                <a:gd name="connsiteY29" fmla="*/ 432846 h 867282"/>
                <a:gd name="connsiteX30" fmla="*/ 690547 w 720292"/>
                <a:gd name="connsiteY30" fmla="*/ 500175 h 867282"/>
                <a:gd name="connsiteX31" fmla="*/ 720292 w 720292"/>
                <a:gd name="connsiteY31" fmla="*/ 615596 h 867282"/>
                <a:gd name="connsiteX32" fmla="*/ 675279 w 720292"/>
                <a:gd name="connsiteY32" fmla="*/ 748656 h 867282"/>
                <a:gd name="connsiteX33" fmla="*/ 548260 w 720292"/>
                <a:gd name="connsiteY33" fmla="*/ 836021 h 867282"/>
                <a:gd name="connsiteX34" fmla="*/ 352113 w 720292"/>
                <a:gd name="connsiteY34" fmla="*/ 867283 h 867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0292" h="867282">
                  <a:moveTo>
                    <a:pt x="352113" y="867283"/>
                  </a:moveTo>
                  <a:cubicBezTo>
                    <a:pt x="281369" y="867283"/>
                    <a:pt x="214087" y="857674"/>
                    <a:pt x="150335" y="838430"/>
                  </a:cubicBezTo>
                  <a:cubicBezTo>
                    <a:pt x="86544" y="819195"/>
                    <a:pt x="36423" y="795691"/>
                    <a:pt x="0" y="767901"/>
                  </a:cubicBezTo>
                  <a:lnTo>
                    <a:pt x="64314" y="646059"/>
                  </a:lnTo>
                  <a:cubicBezTo>
                    <a:pt x="100737" y="670653"/>
                    <a:pt x="145759" y="691491"/>
                    <a:pt x="199362" y="708583"/>
                  </a:cubicBezTo>
                  <a:cubicBezTo>
                    <a:pt x="252955" y="725693"/>
                    <a:pt x="307614" y="734230"/>
                    <a:pt x="363366" y="734230"/>
                  </a:cubicBezTo>
                  <a:cubicBezTo>
                    <a:pt x="435157" y="734230"/>
                    <a:pt x="486885" y="724090"/>
                    <a:pt x="518514" y="703774"/>
                  </a:cubicBezTo>
                  <a:cubicBezTo>
                    <a:pt x="550115" y="683476"/>
                    <a:pt x="565953" y="655155"/>
                    <a:pt x="565953" y="618809"/>
                  </a:cubicBezTo>
                  <a:cubicBezTo>
                    <a:pt x="565953" y="592105"/>
                    <a:pt x="556298" y="571264"/>
                    <a:pt x="537016" y="556287"/>
                  </a:cubicBezTo>
                  <a:cubicBezTo>
                    <a:pt x="517715" y="541328"/>
                    <a:pt x="492231" y="530112"/>
                    <a:pt x="460631" y="522618"/>
                  </a:cubicBezTo>
                  <a:cubicBezTo>
                    <a:pt x="429012" y="515152"/>
                    <a:pt x="393920" y="508465"/>
                    <a:pt x="355328" y="502574"/>
                  </a:cubicBezTo>
                  <a:cubicBezTo>
                    <a:pt x="316736" y="496720"/>
                    <a:pt x="278154" y="489227"/>
                    <a:pt x="239561" y="480131"/>
                  </a:cubicBezTo>
                  <a:cubicBezTo>
                    <a:pt x="200969" y="471063"/>
                    <a:pt x="165612" y="458243"/>
                    <a:pt x="133450" y="441664"/>
                  </a:cubicBezTo>
                  <a:cubicBezTo>
                    <a:pt x="101298" y="425103"/>
                    <a:pt x="75567" y="402131"/>
                    <a:pt x="56276" y="372723"/>
                  </a:cubicBezTo>
                  <a:cubicBezTo>
                    <a:pt x="36984" y="343343"/>
                    <a:pt x="27329" y="304070"/>
                    <a:pt x="27329" y="254895"/>
                  </a:cubicBezTo>
                  <a:cubicBezTo>
                    <a:pt x="27329" y="203599"/>
                    <a:pt x="41807" y="158704"/>
                    <a:pt x="70744" y="120236"/>
                  </a:cubicBezTo>
                  <a:cubicBezTo>
                    <a:pt x="99691" y="81760"/>
                    <a:pt x="140680" y="52101"/>
                    <a:pt x="193750" y="31260"/>
                  </a:cubicBezTo>
                  <a:cubicBezTo>
                    <a:pt x="246801" y="10420"/>
                    <a:pt x="309754" y="0"/>
                    <a:pt x="382657" y="0"/>
                  </a:cubicBezTo>
                  <a:cubicBezTo>
                    <a:pt x="438372" y="0"/>
                    <a:pt x="494933" y="6687"/>
                    <a:pt x="552283" y="20034"/>
                  </a:cubicBezTo>
                  <a:cubicBezTo>
                    <a:pt x="609605" y="33409"/>
                    <a:pt x="656511" y="52379"/>
                    <a:pt x="692963" y="76952"/>
                  </a:cubicBezTo>
                  <a:lnTo>
                    <a:pt x="627042" y="198783"/>
                  </a:lnTo>
                  <a:cubicBezTo>
                    <a:pt x="588459" y="173135"/>
                    <a:pt x="548260" y="155499"/>
                    <a:pt x="506462" y="145884"/>
                  </a:cubicBezTo>
                  <a:cubicBezTo>
                    <a:pt x="464655" y="136261"/>
                    <a:pt x="422857" y="131453"/>
                    <a:pt x="381050" y="131453"/>
                  </a:cubicBezTo>
                  <a:cubicBezTo>
                    <a:pt x="313521" y="131453"/>
                    <a:pt x="263133" y="142430"/>
                    <a:pt x="229916" y="164317"/>
                  </a:cubicBezTo>
                  <a:cubicBezTo>
                    <a:pt x="196679" y="186241"/>
                    <a:pt x="180071" y="214287"/>
                    <a:pt x="180071" y="248485"/>
                  </a:cubicBezTo>
                  <a:cubicBezTo>
                    <a:pt x="180071" y="277338"/>
                    <a:pt x="189973" y="299530"/>
                    <a:pt x="209816" y="315009"/>
                  </a:cubicBezTo>
                  <a:cubicBezTo>
                    <a:pt x="229640" y="330513"/>
                    <a:pt x="255362" y="342546"/>
                    <a:pt x="286991" y="351086"/>
                  </a:cubicBezTo>
                  <a:cubicBezTo>
                    <a:pt x="318601" y="359654"/>
                    <a:pt x="353720" y="366860"/>
                    <a:pt x="392313" y="372723"/>
                  </a:cubicBezTo>
                  <a:cubicBezTo>
                    <a:pt x="430885" y="378614"/>
                    <a:pt x="469478" y="386098"/>
                    <a:pt x="508070" y="395166"/>
                  </a:cubicBezTo>
                  <a:cubicBezTo>
                    <a:pt x="546652" y="404262"/>
                    <a:pt x="581753" y="416813"/>
                    <a:pt x="613382" y="432846"/>
                  </a:cubicBezTo>
                  <a:cubicBezTo>
                    <a:pt x="644982" y="448870"/>
                    <a:pt x="670704" y="471313"/>
                    <a:pt x="690547" y="500175"/>
                  </a:cubicBezTo>
                  <a:cubicBezTo>
                    <a:pt x="710371" y="529028"/>
                    <a:pt x="720292" y="567505"/>
                    <a:pt x="720292" y="615596"/>
                  </a:cubicBezTo>
                  <a:cubicBezTo>
                    <a:pt x="720292" y="666897"/>
                    <a:pt x="705272" y="711257"/>
                    <a:pt x="675279" y="748656"/>
                  </a:cubicBezTo>
                  <a:cubicBezTo>
                    <a:pt x="645249" y="786083"/>
                    <a:pt x="602928" y="815182"/>
                    <a:pt x="548260" y="836021"/>
                  </a:cubicBezTo>
                  <a:cubicBezTo>
                    <a:pt x="493592" y="856868"/>
                    <a:pt x="428203" y="867283"/>
                    <a:pt x="352113" y="867283"/>
                  </a:cubicBezTo>
                  <a:close/>
                </a:path>
              </a:pathLst>
            </a:custGeom>
            <a:grpFill/>
            <a:ln w="9506" cap="flat">
              <a:noFill/>
              <a:prstDash val="solid"/>
              <a:miter/>
            </a:ln>
          </p:spPr>
          <p:txBody>
            <a:bodyPr rtlCol="0" anchor="ctr"/>
            <a:lstStyle/>
            <a:p>
              <a:endParaRPr lang="en-US" dirty="0">
                <a:solidFill>
                  <a:schemeClr val="bg2"/>
                </a:solidFill>
                <a:latin typeface="Montserrat" pitchFamily="2" charset="77"/>
              </a:endParaRPr>
            </a:p>
          </p:txBody>
        </p:sp>
        <p:sp>
          <p:nvSpPr>
            <p:cNvPr id="52" name="Freeform 59"/>
            <p:cNvSpPr/>
            <p:nvPr/>
          </p:nvSpPr>
          <p:spPr>
            <a:xfrm>
              <a:off x="13878816" y="6425320"/>
              <a:ext cx="720292" cy="867282"/>
            </a:xfrm>
            <a:custGeom>
              <a:avLst/>
              <a:gdLst>
                <a:gd name="connsiteX0" fmla="*/ 352113 w 720292"/>
                <a:gd name="connsiteY0" fmla="*/ 867283 h 867282"/>
                <a:gd name="connsiteX1" fmla="*/ 150335 w 720292"/>
                <a:gd name="connsiteY1" fmla="*/ 838430 h 867282"/>
                <a:gd name="connsiteX2" fmla="*/ 0 w 720292"/>
                <a:gd name="connsiteY2" fmla="*/ 767901 h 867282"/>
                <a:gd name="connsiteX3" fmla="*/ 64314 w 720292"/>
                <a:gd name="connsiteY3" fmla="*/ 646059 h 867282"/>
                <a:gd name="connsiteX4" fmla="*/ 199362 w 720292"/>
                <a:gd name="connsiteY4" fmla="*/ 708583 h 867282"/>
                <a:gd name="connsiteX5" fmla="*/ 363357 w 720292"/>
                <a:gd name="connsiteY5" fmla="*/ 734230 h 867282"/>
                <a:gd name="connsiteX6" fmla="*/ 518514 w 720292"/>
                <a:gd name="connsiteY6" fmla="*/ 703774 h 867282"/>
                <a:gd name="connsiteX7" fmla="*/ 565943 w 720292"/>
                <a:gd name="connsiteY7" fmla="*/ 618809 h 867282"/>
                <a:gd name="connsiteX8" fmla="*/ 537006 w 720292"/>
                <a:gd name="connsiteY8" fmla="*/ 556287 h 867282"/>
                <a:gd name="connsiteX9" fmla="*/ 460631 w 720292"/>
                <a:gd name="connsiteY9" fmla="*/ 522618 h 867282"/>
                <a:gd name="connsiteX10" fmla="*/ 355328 w 720292"/>
                <a:gd name="connsiteY10" fmla="*/ 502574 h 867282"/>
                <a:gd name="connsiteX11" fmla="*/ 239561 w 720292"/>
                <a:gd name="connsiteY11" fmla="*/ 480131 h 867282"/>
                <a:gd name="connsiteX12" fmla="*/ 133441 w 720292"/>
                <a:gd name="connsiteY12" fmla="*/ 441664 h 867282"/>
                <a:gd name="connsiteX13" fmla="*/ 56276 w 720292"/>
                <a:gd name="connsiteY13" fmla="*/ 372723 h 867282"/>
                <a:gd name="connsiteX14" fmla="*/ 27329 w 720292"/>
                <a:gd name="connsiteY14" fmla="*/ 254895 h 867282"/>
                <a:gd name="connsiteX15" fmla="*/ 70744 w 720292"/>
                <a:gd name="connsiteY15" fmla="*/ 120236 h 867282"/>
                <a:gd name="connsiteX16" fmla="*/ 193740 w 720292"/>
                <a:gd name="connsiteY16" fmla="*/ 31260 h 867282"/>
                <a:gd name="connsiteX17" fmla="*/ 382657 w 720292"/>
                <a:gd name="connsiteY17" fmla="*/ 0 h 867282"/>
                <a:gd name="connsiteX18" fmla="*/ 552283 w 720292"/>
                <a:gd name="connsiteY18" fmla="*/ 20034 h 867282"/>
                <a:gd name="connsiteX19" fmla="*/ 692963 w 720292"/>
                <a:gd name="connsiteY19" fmla="*/ 76952 h 867282"/>
                <a:gd name="connsiteX20" fmla="*/ 627042 w 720292"/>
                <a:gd name="connsiteY20" fmla="*/ 198783 h 867282"/>
                <a:gd name="connsiteX21" fmla="*/ 506452 w 720292"/>
                <a:gd name="connsiteY21" fmla="*/ 145884 h 867282"/>
                <a:gd name="connsiteX22" fmla="*/ 381050 w 720292"/>
                <a:gd name="connsiteY22" fmla="*/ 131453 h 867282"/>
                <a:gd name="connsiteX23" fmla="*/ 229916 w 720292"/>
                <a:gd name="connsiteY23" fmla="*/ 164317 h 867282"/>
                <a:gd name="connsiteX24" fmla="*/ 180071 w 720292"/>
                <a:gd name="connsiteY24" fmla="*/ 248485 h 867282"/>
                <a:gd name="connsiteX25" fmla="*/ 209816 w 720292"/>
                <a:gd name="connsiteY25" fmla="*/ 315009 h 867282"/>
                <a:gd name="connsiteX26" fmla="*/ 286990 w 720292"/>
                <a:gd name="connsiteY26" fmla="*/ 351086 h 867282"/>
                <a:gd name="connsiteX27" fmla="*/ 392303 w 720292"/>
                <a:gd name="connsiteY27" fmla="*/ 372723 h 867282"/>
                <a:gd name="connsiteX28" fmla="*/ 508060 w 720292"/>
                <a:gd name="connsiteY28" fmla="*/ 395166 h 867282"/>
                <a:gd name="connsiteX29" fmla="*/ 613382 w 720292"/>
                <a:gd name="connsiteY29" fmla="*/ 432846 h 867282"/>
                <a:gd name="connsiteX30" fmla="*/ 690547 w 720292"/>
                <a:gd name="connsiteY30" fmla="*/ 500175 h 867282"/>
                <a:gd name="connsiteX31" fmla="*/ 720292 w 720292"/>
                <a:gd name="connsiteY31" fmla="*/ 615596 h 867282"/>
                <a:gd name="connsiteX32" fmla="*/ 675270 w 720292"/>
                <a:gd name="connsiteY32" fmla="*/ 748656 h 867282"/>
                <a:gd name="connsiteX33" fmla="*/ 548260 w 720292"/>
                <a:gd name="connsiteY33" fmla="*/ 836021 h 867282"/>
                <a:gd name="connsiteX34" fmla="*/ 352113 w 720292"/>
                <a:gd name="connsiteY34" fmla="*/ 867283 h 867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0292" h="867282">
                  <a:moveTo>
                    <a:pt x="352113" y="867283"/>
                  </a:moveTo>
                  <a:cubicBezTo>
                    <a:pt x="281359" y="867283"/>
                    <a:pt x="214087" y="857674"/>
                    <a:pt x="150335" y="838430"/>
                  </a:cubicBezTo>
                  <a:cubicBezTo>
                    <a:pt x="86544" y="819195"/>
                    <a:pt x="36423" y="795691"/>
                    <a:pt x="0" y="767901"/>
                  </a:cubicBezTo>
                  <a:lnTo>
                    <a:pt x="64314" y="646059"/>
                  </a:lnTo>
                  <a:cubicBezTo>
                    <a:pt x="100737" y="670653"/>
                    <a:pt x="145750" y="691491"/>
                    <a:pt x="199362" y="708583"/>
                  </a:cubicBezTo>
                  <a:cubicBezTo>
                    <a:pt x="252955" y="725693"/>
                    <a:pt x="307613" y="734230"/>
                    <a:pt x="363357" y="734230"/>
                  </a:cubicBezTo>
                  <a:cubicBezTo>
                    <a:pt x="435157" y="734230"/>
                    <a:pt x="486885" y="724090"/>
                    <a:pt x="518514" y="703774"/>
                  </a:cubicBezTo>
                  <a:cubicBezTo>
                    <a:pt x="550115" y="683476"/>
                    <a:pt x="565943" y="655155"/>
                    <a:pt x="565943" y="618809"/>
                  </a:cubicBezTo>
                  <a:cubicBezTo>
                    <a:pt x="565943" y="592105"/>
                    <a:pt x="556298" y="571264"/>
                    <a:pt x="537006" y="556287"/>
                  </a:cubicBezTo>
                  <a:cubicBezTo>
                    <a:pt x="517715" y="541328"/>
                    <a:pt x="492231" y="530112"/>
                    <a:pt x="460631" y="522618"/>
                  </a:cubicBezTo>
                  <a:cubicBezTo>
                    <a:pt x="429011" y="515152"/>
                    <a:pt x="393911" y="508465"/>
                    <a:pt x="355328" y="502574"/>
                  </a:cubicBezTo>
                  <a:cubicBezTo>
                    <a:pt x="316736" y="496720"/>
                    <a:pt x="278144" y="489227"/>
                    <a:pt x="239561" y="480131"/>
                  </a:cubicBezTo>
                  <a:cubicBezTo>
                    <a:pt x="200969" y="471063"/>
                    <a:pt x="165602" y="458243"/>
                    <a:pt x="133441" y="441664"/>
                  </a:cubicBezTo>
                  <a:cubicBezTo>
                    <a:pt x="101298" y="425103"/>
                    <a:pt x="75567" y="402131"/>
                    <a:pt x="56276" y="372723"/>
                  </a:cubicBezTo>
                  <a:cubicBezTo>
                    <a:pt x="36984" y="343343"/>
                    <a:pt x="27329" y="304070"/>
                    <a:pt x="27329" y="254895"/>
                  </a:cubicBezTo>
                  <a:cubicBezTo>
                    <a:pt x="27329" y="203599"/>
                    <a:pt x="41807" y="158704"/>
                    <a:pt x="70744" y="120236"/>
                  </a:cubicBezTo>
                  <a:cubicBezTo>
                    <a:pt x="99690" y="81760"/>
                    <a:pt x="140680" y="52101"/>
                    <a:pt x="193740" y="31260"/>
                  </a:cubicBezTo>
                  <a:cubicBezTo>
                    <a:pt x="246791" y="10420"/>
                    <a:pt x="309754" y="0"/>
                    <a:pt x="382657" y="0"/>
                  </a:cubicBezTo>
                  <a:cubicBezTo>
                    <a:pt x="438372" y="0"/>
                    <a:pt x="494923" y="6687"/>
                    <a:pt x="552283" y="20034"/>
                  </a:cubicBezTo>
                  <a:cubicBezTo>
                    <a:pt x="609605" y="33409"/>
                    <a:pt x="656511" y="52379"/>
                    <a:pt x="692963" y="76952"/>
                  </a:cubicBezTo>
                  <a:lnTo>
                    <a:pt x="627042" y="198783"/>
                  </a:lnTo>
                  <a:cubicBezTo>
                    <a:pt x="588450" y="173135"/>
                    <a:pt x="548260" y="155499"/>
                    <a:pt x="506452" y="145884"/>
                  </a:cubicBezTo>
                  <a:cubicBezTo>
                    <a:pt x="464655" y="136261"/>
                    <a:pt x="422847" y="131453"/>
                    <a:pt x="381050" y="131453"/>
                  </a:cubicBezTo>
                  <a:cubicBezTo>
                    <a:pt x="313521" y="131453"/>
                    <a:pt x="263124" y="142430"/>
                    <a:pt x="229916" y="164317"/>
                  </a:cubicBezTo>
                  <a:cubicBezTo>
                    <a:pt x="196679" y="186241"/>
                    <a:pt x="180071" y="214287"/>
                    <a:pt x="180071" y="248485"/>
                  </a:cubicBezTo>
                  <a:cubicBezTo>
                    <a:pt x="180071" y="277338"/>
                    <a:pt x="189973" y="299530"/>
                    <a:pt x="209816" y="315009"/>
                  </a:cubicBezTo>
                  <a:cubicBezTo>
                    <a:pt x="229640" y="330513"/>
                    <a:pt x="255362" y="342546"/>
                    <a:pt x="286990" y="351086"/>
                  </a:cubicBezTo>
                  <a:cubicBezTo>
                    <a:pt x="318591" y="359654"/>
                    <a:pt x="353720" y="366860"/>
                    <a:pt x="392303" y="372723"/>
                  </a:cubicBezTo>
                  <a:cubicBezTo>
                    <a:pt x="430885" y="378614"/>
                    <a:pt x="469478" y="386098"/>
                    <a:pt x="508060" y="395166"/>
                  </a:cubicBezTo>
                  <a:cubicBezTo>
                    <a:pt x="546652" y="404262"/>
                    <a:pt x="581743" y="416813"/>
                    <a:pt x="613382" y="432846"/>
                  </a:cubicBezTo>
                  <a:cubicBezTo>
                    <a:pt x="644982" y="448870"/>
                    <a:pt x="670704" y="471313"/>
                    <a:pt x="690547" y="500175"/>
                  </a:cubicBezTo>
                  <a:cubicBezTo>
                    <a:pt x="710371" y="529028"/>
                    <a:pt x="720292" y="567505"/>
                    <a:pt x="720292" y="615596"/>
                  </a:cubicBezTo>
                  <a:cubicBezTo>
                    <a:pt x="720292" y="666897"/>
                    <a:pt x="705272" y="711257"/>
                    <a:pt x="675270" y="748656"/>
                  </a:cubicBezTo>
                  <a:cubicBezTo>
                    <a:pt x="645249" y="786083"/>
                    <a:pt x="602928" y="815182"/>
                    <a:pt x="548260" y="836021"/>
                  </a:cubicBezTo>
                  <a:cubicBezTo>
                    <a:pt x="493591" y="856868"/>
                    <a:pt x="428203" y="867283"/>
                    <a:pt x="352113" y="867283"/>
                  </a:cubicBezTo>
                  <a:close/>
                </a:path>
              </a:pathLst>
            </a:custGeom>
            <a:grpFill/>
            <a:ln w="9506" cap="flat">
              <a:noFill/>
              <a:prstDash val="solid"/>
              <a:miter/>
            </a:ln>
          </p:spPr>
          <p:txBody>
            <a:bodyPr rtlCol="0" anchor="ctr"/>
            <a:lstStyle/>
            <a:p>
              <a:endParaRPr lang="en-US">
                <a:solidFill>
                  <a:schemeClr val="bg2"/>
                </a:solidFill>
                <a:latin typeface="Montserrat" pitchFamily="2" charset="77"/>
              </a:endParaRPr>
            </a:p>
          </p:txBody>
        </p:sp>
      </p:grpSp>
      <p:grpSp>
        <p:nvGrpSpPr>
          <p:cNvPr id="53" name="Group 52"/>
          <p:cNvGrpSpPr/>
          <p:nvPr/>
        </p:nvGrpSpPr>
        <p:grpSpPr>
          <a:xfrm>
            <a:off x="19047503" y="-2689722"/>
            <a:ext cx="2884669" cy="2283280"/>
            <a:chOff x="17997267" y="4657205"/>
            <a:chExt cx="2884669" cy="2200795"/>
          </a:xfrm>
        </p:grpSpPr>
        <p:grpSp>
          <p:nvGrpSpPr>
            <p:cNvPr id="54" name="Group 53"/>
            <p:cNvGrpSpPr/>
            <p:nvPr/>
          </p:nvGrpSpPr>
          <p:grpSpPr>
            <a:xfrm>
              <a:off x="17997267" y="4657205"/>
              <a:ext cx="2884669" cy="2200795"/>
              <a:chOff x="7737475" y="3556098"/>
              <a:chExt cx="7776074" cy="5932584"/>
            </a:xfrm>
          </p:grpSpPr>
          <p:grpSp>
            <p:nvGrpSpPr>
              <p:cNvPr id="56" name="Graphic 3"/>
              <p:cNvGrpSpPr/>
              <p:nvPr/>
            </p:nvGrpSpPr>
            <p:grpSpPr>
              <a:xfrm>
                <a:off x="7737475" y="3556098"/>
                <a:ext cx="7776074" cy="5932584"/>
                <a:chOff x="7737475" y="3556098"/>
                <a:chExt cx="7776074" cy="5932584"/>
              </a:xfrm>
            </p:grpSpPr>
            <p:sp>
              <p:nvSpPr>
                <p:cNvPr id="63" name="Freeform 36"/>
                <p:cNvSpPr/>
                <p:nvPr/>
              </p:nvSpPr>
              <p:spPr>
                <a:xfrm>
                  <a:off x="7737475" y="4266379"/>
                  <a:ext cx="7776074" cy="5222303"/>
                </a:xfrm>
                <a:custGeom>
                  <a:avLst/>
                  <a:gdLst>
                    <a:gd name="connsiteX0" fmla="*/ 0 w 7776074"/>
                    <a:gd name="connsiteY0" fmla="*/ 5033862 h 5222303"/>
                    <a:gd name="connsiteX1" fmla="*/ 188368 w 7776074"/>
                    <a:gd name="connsiteY1" fmla="*/ 5222304 h 5222303"/>
                    <a:gd name="connsiteX2" fmla="*/ 7587708 w 7776074"/>
                    <a:gd name="connsiteY2" fmla="*/ 5222304 h 5222303"/>
                    <a:gd name="connsiteX3" fmla="*/ 7776075 w 7776074"/>
                    <a:gd name="connsiteY3" fmla="*/ 5033862 h 5222303"/>
                    <a:gd name="connsiteX4" fmla="*/ 7776075 w 7776074"/>
                    <a:gd name="connsiteY4" fmla="*/ 0 h 5222303"/>
                    <a:gd name="connsiteX5" fmla="*/ 0 w 7776074"/>
                    <a:gd name="connsiteY5" fmla="*/ 0 h 5222303"/>
                    <a:gd name="connsiteX6" fmla="*/ 0 w 7776074"/>
                    <a:gd name="connsiteY6" fmla="*/ 5033862 h 522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6074" h="5222303">
                      <a:moveTo>
                        <a:pt x="0" y="5033862"/>
                      </a:moveTo>
                      <a:cubicBezTo>
                        <a:pt x="0" y="5137500"/>
                        <a:pt x="84765" y="5222304"/>
                        <a:pt x="188368" y="5222304"/>
                      </a:cubicBezTo>
                      <a:lnTo>
                        <a:pt x="7587708" y="5222304"/>
                      </a:lnTo>
                      <a:cubicBezTo>
                        <a:pt x="7691310" y="5222304"/>
                        <a:pt x="7776075" y="5137500"/>
                        <a:pt x="7776075" y="5033862"/>
                      </a:cubicBezTo>
                      <a:lnTo>
                        <a:pt x="7776075" y="0"/>
                      </a:lnTo>
                      <a:lnTo>
                        <a:pt x="0" y="0"/>
                      </a:lnTo>
                      <a:lnTo>
                        <a:pt x="0" y="5033862"/>
                      </a:lnTo>
                      <a:close/>
                    </a:path>
                  </a:pathLst>
                </a:custGeom>
                <a:solidFill>
                  <a:schemeClr val="tx2"/>
                </a:solidFill>
                <a:ln w="8313" cap="flat">
                  <a:noFill/>
                  <a:prstDash val="solid"/>
                  <a:miter/>
                </a:ln>
              </p:spPr>
              <p:txBody>
                <a:bodyPr rtlCol="0" anchor="ctr"/>
                <a:lstStyle/>
                <a:p>
                  <a:endParaRPr lang="en-US" dirty="0">
                    <a:latin typeface="Montserrat" pitchFamily="2" charset="77"/>
                  </a:endParaRPr>
                </a:p>
              </p:txBody>
            </p:sp>
            <p:sp>
              <p:nvSpPr>
                <p:cNvPr id="64" name="Freeform 37"/>
                <p:cNvSpPr/>
                <p:nvPr/>
              </p:nvSpPr>
              <p:spPr>
                <a:xfrm>
                  <a:off x="7737475" y="3556098"/>
                  <a:ext cx="7776074" cy="710281"/>
                </a:xfrm>
                <a:custGeom>
                  <a:avLst/>
                  <a:gdLst>
                    <a:gd name="connsiteX0" fmla="*/ 7587708 w 7776074"/>
                    <a:gd name="connsiteY0" fmla="*/ 0 h 932629"/>
                    <a:gd name="connsiteX1" fmla="*/ 188368 w 7776074"/>
                    <a:gd name="connsiteY1" fmla="*/ 0 h 932629"/>
                    <a:gd name="connsiteX2" fmla="*/ 0 w 7776074"/>
                    <a:gd name="connsiteY2" fmla="*/ 188435 h 932629"/>
                    <a:gd name="connsiteX3" fmla="*/ 0 w 7776074"/>
                    <a:gd name="connsiteY3" fmla="*/ 932630 h 932629"/>
                    <a:gd name="connsiteX4" fmla="*/ 7776075 w 7776074"/>
                    <a:gd name="connsiteY4" fmla="*/ 932630 h 932629"/>
                    <a:gd name="connsiteX5" fmla="*/ 7776075 w 7776074"/>
                    <a:gd name="connsiteY5" fmla="*/ 188435 h 932629"/>
                    <a:gd name="connsiteX6" fmla="*/ 7587708 w 7776074"/>
                    <a:gd name="connsiteY6" fmla="*/ 0 h 93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6074" h="932629">
                      <a:moveTo>
                        <a:pt x="7587708" y="0"/>
                      </a:moveTo>
                      <a:lnTo>
                        <a:pt x="188368" y="0"/>
                      </a:lnTo>
                      <a:cubicBezTo>
                        <a:pt x="84765" y="0"/>
                        <a:pt x="0" y="84794"/>
                        <a:pt x="0" y="188435"/>
                      </a:cubicBezTo>
                      <a:lnTo>
                        <a:pt x="0" y="932630"/>
                      </a:lnTo>
                      <a:lnTo>
                        <a:pt x="7776075" y="932630"/>
                      </a:lnTo>
                      <a:lnTo>
                        <a:pt x="7776075" y="188435"/>
                      </a:lnTo>
                      <a:cubicBezTo>
                        <a:pt x="7776075" y="84794"/>
                        <a:pt x="7691310" y="0"/>
                        <a:pt x="7587708" y="0"/>
                      </a:cubicBezTo>
                      <a:close/>
                    </a:path>
                  </a:pathLst>
                </a:custGeom>
                <a:solidFill>
                  <a:schemeClr val="accent6"/>
                </a:solidFill>
                <a:ln w="8313" cap="flat">
                  <a:noFill/>
                  <a:prstDash val="solid"/>
                  <a:miter/>
                </a:ln>
              </p:spPr>
              <p:txBody>
                <a:bodyPr rtlCol="0" anchor="ctr"/>
                <a:lstStyle/>
                <a:p>
                  <a:endParaRPr lang="en-US" dirty="0">
                    <a:latin typeface="Montserrat" pitchFamily="2" charset="77"/>
                  </a:endParaRPr>
                </a:p>
              </p:txBody>
            </p:sp>
          </p:grpSp>
          <p:sp>
            <p:nvSpPr>
              <p:cNvPr id="57" name="Freeform 30"/>
              <p:cNvSpPr/>
              <p:nvPr/>
            </p:nvSpPr>
            <p:spPr>
              <a:xfrm>
                <a:off x="8075773" y="3556098"/>
                <a:ext cx="487757" cy="487931"/>
              </a:xfrm>
              <a:custGeom>
                <a:avLst/>
                <a:gdLst>
                  <a:gd name="connsiteX0" fmla="*/ 487758 w 487757"/>
                  <a:gd name="connsiteY0" fmla="*/ 243966 h 487931"/>
                  <a:gd name="connsiteX1" fmla="*/ 243879 w 487757"/>
                  <a:gd name="connsiteY1" fmla="*/ 487931 h 487931"/>
                  <a:gd name="connsiteX2" fmla="*/ 0 w 487757"/>
                  <a:gd name="connsiteY2" fmla="*/ 243966 h 487931"/>
                  <a:gd name="connsiteX3" fmla="*/ 243879 w 487757"/>
                  <a:gd name="connsiteY3" fmla="*/ 0 h 487931"/>
                  <a:gd name="connsiteX4" fmla="*/ 487758 w 487757"/>
                  <a:gd name="connsiteY4" fmla="*/ 243966 h 487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757" h="487931">
                    <a:moveTo>
                      <a:pt x="487758" y="243966"/>
                    </a:moveTo>
                    <a:cubicBezTo>
                      <a:pt x="487758" y="378704"/>
                      <a:pt x="378569" y="487931"/>
                      <a:pt x="243879" y="487931"/>
                    </a:cubicBezTo>
                    <a:cubicBezTo>
                      <a:pt x="109188" y="487931"/>
                      <a:pt x="0" y="378704"/>
                      <a:pt x="0" y="243966"/>
                    </a:cubicBezTo>
                    <a:cubicBezTo>
                      <a:pt x="0" y="109227"/>
                      <a:pt x="109188" y="0"/>
                      <a:pt x="243879" y="0"/>
                    </a:cubicBezTo>
                    <a:cubicBezTo>
                      <a:pt x="378569" y="0"/>
                      <a:pt x="487758" y="109227"/>
                      <a:pt x="487758" y="243966"/>
                    </a:cubicBezTo>
                    <a:close/>
                  </a:path>
                </a:pathLst>
              </a:custGeom>
              <a:solidFill>
                <a:schemeClr val="accent2"/>
              </a:solidFill>
              <a:ln w="8313" cap="flat">
                <a:noFill/>
                <a:prstDash val="solid"/>
                <a:miter/>
              </a:ln>
            </p:spPr>
            <p:txBody>
              <a:bodyPr rtlCol="0" anchor="ctr"/>
              <a:lstStyle/>
              <a:p>
                <a:endParaRPr lang="en-US">
                  <a:latin typeface="Montserrat" pitchFamily="2" charset="77"/>
                </a:endParaRPr>
              </a:p>
            </p:txBody>
          </p:sp>
          <p:grpSp>
            <p:nvGrpSpPr>
              <p:cNvPr id="58" name="Graphic 3"/>
              <p:cNvGrpSpPr/>
              <p:nvPr/>
            </p:nvGrpSpPr>
            <p:grpSpPr>
              <a:xfrm>
                <a:off x="13288040" y="8275706"/>
                <a:ext cx="1756803" cy="814322"/>
                <a:chOff x="13288040" y="8275706"/>
                <a:chExt cx="1756803" cy="814322"/>
              </a:xfrm>
              <a:solidFill>
                <a:srgbClr val="FFFFFF"/>
              </a:solidFill>
            </p:grpSpPr>
            <p:sp>
              <p:nvSpPr>
                <p:cNvPr id="60" name="Freeform 33"/>
                <p:cNvSpPr/>
                <p:nvPr/>
              </p:nvSpPr>
              <p:spPr>
                <a:xfrm>
                  <a:off x="13288040" y="8489228"/>
                  <a:ext cx="411347" cy="423593"/>
                </a:xfrm>
                <a:custGeom>
                  <a:avLst/>
                  <a:gdLst>
                    <a:gd name="connsiteX0" fmla="*/ 0 w 411347"/>
                    <a:gd name="connsiteY0" fmla="*/ 267990 h 423593"/>
                    <a:gd name="connsiteX1" fmla="*/ 411347 w 411347"/>
                    <a:gd name="connsiteY1" fmla="*/ 423593 h 423593"/>
                    <a:gd name="connsiteX2" fmla="*/ 411347 w 411347"/>
                    <a:gd name="connsiteY2" fmla="*/ 317252 h 423593"/>
                    <a:gd name="connsiteX3" fmla="*/ 122588 w 411347"/>
                    <a:gd name="connsiteY3" fmla="*/ 211793 h 423593"/>
                    <a:gd name="connsiteX4" fmla="*/ 411347 w 411347"/>
                    <a:gd name="connsiteY4" fmla="*/ 106333 h 423593"/>
                    <a:gd name="connsiteX5" fmla="*/ 411347 w 411347"/>
                    <a:gd name="connsiteY5" fmla="*/ 0 h 423593"/>
                    <a:gd name="connsiteX6" fmla="*/ 0 w 411347"/>
                    <a:gd name="connsiteY6" fmla="*/ 155604 h 423593"/>
                    <a:gd name="connsiteX7" fmla="*/ 0 w 411347"/>
                    <a:gd name="connsiteY7" fmla="*/ 267990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347" h="423593">
                      <a:moveTo>
                        <a:pt x="0" y="267990"/>
                      </a:moveTo>
                      <a:lnTo>
                        <a:pt x="411347" y="423593"/>
                      </a:lnTo>
                      <a:lnTo>
                        <a:pt x="411347" y="317252"/>
                      </a:lnTo>
                      <a:lnTo>
                        <a:pt x="122588" y="211793"/>
                      </a:lnTo>
                      <a:lnTo>
                        <a:pt x="411347" y="106333"/>
                      </a:lnTo>
                      <a:lnTo>
                        <a:pt x="411347" y="0"/>
                      </a:lnTo>
                      <a:lnTo>
                        <a:pt x="0" y="155604"/>
                      </a:lnTo>
                      <a:lnTo>
                        <a:pt x="0" y="267990"/>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sp>
              <p:nvSpPr>
                <p:cNvPr id="61" name="Freeform 34"/>
                <p:cNvSpPr/>
                <p:nvPr/>
              </p:nvSpPr>
              <p:spPr>
                <a:xfrm>
                  <a:off x="13968121" y="8275706"/>
                  <a:ext cx="404430" cy="814322"/>
                </a:xfrm>
                <a:custGeom>
                  <a:avLst/>
                  <a:gdLst>
                    <a:gd name="connsiteX0" fmla="*/ 0 w 404430"/>
                    <a:gd name="connsiteY0" fmla="*/ 814322 h 814322"/>
                    <a:gd name="connsiteX1" fmla="*/ 119246 w 404430"/>
                    <a:gd name="connsiteY1" fmla="*/ 814322 h 814322"/>
                    <a:gd name="connsiteX2" fmla="*/ 404431 w 404430"/>
                    <a:gd name="connsiteY2" fmla="*/ 0 h 814322"/>
                    <a:gd name="connsiteX3" fmla="*/ 285168 w 404430"/>
                    <a:gd name="connsiteY3" fmla="*/ 0 h 814322"/>
                    <a:gd name="connsiteX4" fmla="*/ 0 w 404430"/>
                    <a:gd name="connsiteY4" fmla="*/ 814322 h 814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30" h="814322">
                      <a:moveTo>
                        <a:pt x="0" y="814322"/>
                      </a:moveTo>
                      <a:lnTo>
                        <a:pt x="119246" y="814322"/>
                      </a:lnTo>
                      <a:lnTo>
                        <a:pt x="404431" y="0"/>
                      </a:lnTo>
                      <a:lnTo>
                        <a:pt x="285168" y="0"/>
                      </a:lnTo>
                      <a:lnTo>
                        <a:pt x="0" y="814322"/>
                      </a:lnTo>
                      <a:close/>
                    </a:path>
                  </a:pathLst>
                </a:custGeom>
                <a:solidFill>
                  <a:schemeClr val="bg1"/>
                </a:solidFill>
                <a:ln w="8313" cap="flat">
                  <a:noFill/>
                  <a:prstDash val="solid"/>
                  <a:miter/>
                </a:ln>
              </p:spPr>
              <p:txBody>
                <a:bodyPr rtlCol="0" anchor="ctr"/>
                <a:lstStyle/>
                <a:p>
                  <a:endParaRPr lang="en-US" dirty="0">
                    <a:latin typeface="Montserrat" pitchFamily="2" charset="77"/>
                  </a:endParaRPr>
                </a:p>
              </p:txBody>
            </p:sp>
            <p:sp>
              <p:nvSpPr>
                <p:cNvPr id="62" name="Freeform 35"/>
                <p:cNvSpPr/>
                <p:nvPr/>
              </p:nvSpPr>
              <p:spPr>
                <a:xfrm>
                  <a:off x="14633505" y="8489228"/>
                  <a:ext cx="411338" cy="423593"/>
                </a:xfrm>
                <a:custGeom>
                  <a:avLst/>
                  <a:gdLst>
                    <a:gd name="connsiteX0" fmla="*/ 0 w 411338"/>
                    <a:gd name="connsiteY0" fmla="*/ 0 h 423593"/>
                    <a:gd name="connsiteX1" fmla="*/ 0 w 411338"/>
                    <a:gd name="connsiteY1" fmla="*/ 106333 h 423593"/>
                    <a:gd name="connsiteX2" fmla="*/ 288742 w 411338"/>
                    <a:gd name="connsiteY2" fmla="*/ 211793 h 423593"/>
                    <a:gd name="connsiteX3" fmla="*/ 0 w 411338"/>
                    <a:gd name="connsiteY3" fmla="*/ 317252 h 423593"/>
                    <a:gd name="connsiteX4" fmla="*/ 0 w 411338"/>
                    <a:gd name="connsiteY4" fmla="*/ 423593 h 423593"/>
                    <a:gd name="connsiteX5" fmla="*/ 411338 w 411338"/>
                    <a:gd name="connsiteY5" fmla="*/ 267990 h 423593"/>
                    <a:gd name="connsiteX6" fmla="*/ 411338 w 411338"/>
                    <a:gd name="connsiteY6" fmla="*/ 155604 h 423593"/>
                    <a:gd name="connsiteX7" fmla="*/ 0 w 411338"/>
                    <a:gd name="connsiteY7" fmla="*/ 0 h 42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338" h="423593">
                      <a:moveTo>
                        <a:pt x="0" y="0"/>
                      </a:moveTo>
                      <a:lnTo>
                        <a:pt x="0" y="106333"/>
                      </a:lnTo>
                      <a:lnTo>
                        <a:pt x="288742" y="211793"/>
                      </a:lnTo>
                      <a:lnTo>
                        <a:pt x="0" y="317252"/>
                      </a:lnTo>
                      <a:lnTo>
                        <a:pt x="0" y="423593"/>
                      </a:lnTo>
                      <a:lnTo>
                        <a:pt x="411338" y="267990"/>
                      </a:lnTo>
                      <a:lnTo>
                        <a:pt x="411338" y="155604"/>
                      </a:lnTo>
                      <a:lnTo>
                        <a:pt x="0" y="0"/>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grpSp>
          <p:sp>
            <p:nvSpPr>
              <p:cNvPr id="59" name="Freeform 32"/>
              <p:cNvSpPr/>
              <p:nvPr/>
            </p:nvSpPr>
            <p:spPr>
              <a:xfrm>
                <a:off x="8075772" y="4746461"/>
                <a:ext cx="591197" cy="202023"/>
              </a:xfrm>
              <a:custGeom>
                <a:avLst/>
                <a:gdLst>
                  <a:gd name="connsiteX0" fmla="*/ 0 w 591197"/>
                  <a:gd name="connsiteY0" fmla="*/ 0 h 202023"/>
                  <a:gd name="connsiteX1" fmla="*/ 591198 w 591197"/>
                  <a:gd name="connsiteY1" fmla="*/ 0 h 202023"/>
                  <a:gd name="connsiteX2" fmla="*/ 591198 w 591197"/>
                  <a:gd name="connsiteY2" fmla="*/ 202024 h 202023"/>
                  <a:gd name="connsiteX3" fmla="*/ 0 w 591197"/>
                  <a:gd name="connsiteY3" fmla="*/ 202024 h 202023"/>
                </a:gdLst>
                <a:ahLst/>
                <a:cxnLst>
                  <a:cxn ang="0">
                    <a:pos x="connsiteX0" y="connsiteY0"/>
                  </a:cxn>
                  <a:cxn ang="0">
                    <a:pos x="connsiteX1" y="connsiteY1"/>
                  </a:cxn>
                  <a:cxn ang="0">
                    <a:pos x="connsiteX2" y="connsiteY2"/>
                  </a:cxn>
                  <a:cxn ang="0">
                    <a:pos x="connsiteX3" y="connsiteY3"/>
                  </a:cxn>
                </a:cxnLst>
                <a:rect l="l" t="t" r="r" b="b"/>
                <a:pathLst>
                  <a:path w="591197" h="202023">
                    <a:moveTo>
                      <a:pt x="0" y="0"/>
                    </a:moveTo>
                    <a:lnTo>
                      <a:pt x="591198" y="0"/>
                    </a:lnTo>
                    <a:lnTo>
                      <a:pt x="591198" y="202024"/>
                    </a:lnTo>
                    <a:lnTo>
                      <a:pt x="0" y="202024"/>
                    </a:lnTo>
                    <a:close/>
                  </a:path>
                </a:pathLst>
              </a:custGeom>
              <a:solidFill>
                <a:schemeClr val="bg1"/>
              </a:solidFill>
              <a:ln w="8313" cap="flat">
                <a:noFill/>
                <a:prstDash val="solid"/>
                <a:miter/>
              </a:ln>
            </p:spPr>
            <p:txBody>
              <a:bodyPr rtlCol="0" anchor="ctr"/>
              <a:lstStyle/>
              <a:p>
                <a:endParaRPr lang="en-US">
                  <a:latin typeface="Montserrat" pitchFamily="2" charset="77"/>
                </a:endParaRPr>
              </a:p>
            </p:txBody>
          </p:sp>
        </p:grpSp>
        <p:sp>
          <p:nvSpPr>
            <p:cNvPr id="55" name="TextBox 54"/>
            <p:cNvSpPr txBox="1"/>
            <p:nvPr/>
          </p:nvSpPr>
          <p:spPr>
            <a:xfrm>
              <a:off x="18268484" y="5317529"/>
              <a:ext cx="2342233" cy="1512956"/>
            </a:xfrm>
            <a:prstGeom prst="rect">
              <a:avLst/>
            </a:prstGeom>
            <a:noFill/>
          </p:spPr>
          <p:txBody>
            <a:bodyPr wrap="square" rtlCol="0">
              <a:spAutoFit/>
            </a:bodyPr>
            <a:lstStyle/>
            <a:p>
              <a:pPr algn="ctr"/>
              <a:r>
                <a:rPr lang="en-US" sz="3200" dirty="0" err="1">
                  <a:solidFill>
                    <a:schemeClr val="bg1"/>
                  </a:solidFill>
                  <a:latin typeface="Montserrat" pitchFamily="2" charset="77"/>
                </a:rPr>
                <a:t>Hệ</a:t>
              </a:r>
              <a:r>
                <a:rPr lang="en-US" sz="3200" dirty="0">
                  <a:solidFill>
                    <a:schemeClr val="bg1"/>
                  </a:solidFill>
                  <a:latin typeface="Montserrat" pitchFamily="2" charset="77"/>
                </a:rPr>
                <a:t> </a:t>
              </a:r>
              <a:r>
                <a:rPr lang="en-US" sz="3200" dirty="0" err="1">
                  <a:solidFill>
                    <a:schemeClr val="bg1"/>
                  </a:solidFill>
                  <a:latin typeface="Montserrat" pitchFamily="2" charset="77"/>
                </a:rPr>
                <a:t>thống</a:t>
              </a:r>
              <a:r>
                <a:rPr lang="en-US" sz="3200" dirty="0">
                  <a:solidFill>
                    <a:schemeClr val="bg1"/>
                  </a:solidFill>
                  <a:latin typeface="Montserrat" pitchFamily="2" charset="77"/>
                </a:rPr>
                <a:t> </a:t>
              </a:r>
              <a:r>
                <a:rPr lang="en-US" sz="3200" dirty="0" err="1">
                  <a:solidFill>
                    <a:schemeClr val="bg1"/>
                  </a:solidFill>
                  <a:latin typeface="Montserrat" pitchFamily="2" charset="77"/>
                </a:rPr>
                <a:t>thanh</a:t>
              </a:r>
              <a:r>
                <a:rPr lang="en-US" sz="3200" dirty="0">
                  <a:solidFill>
                    <a:schemeClr val="bg1"/>
                  </a:solidFill>
                  <a:latin typeface="Montserrat" pitchFamily="2" charset="77"/>
                </a:rPr>
                <a:t> </a:t>
              </a:r>
              <a:r>
                <a:rPr lang="en-US" sz="3200" dirty="0" err="1">
                  <a:solidFill>
                    <a:schemeClr val="bg1"/>
                  </a:solidFill>
                  <a:latin typeface="Montserrat" pitchFamily="2" charset="77"/>
                </a:rPr>
                <a:t>toán</a:t>
              </a:r>
              <a:endParaRPr lang="en-US" sz="3200" dirty="0">
                <a:solidFill>
                  <a:schemeClr val="bg1"/>
                </a:solidFill>
                <a:latin typeface="Montserrat" pitchFamily="2" charset="77"/>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2013 - 2022">
  <a:themeElements>
    <a:clrScheme name="Custom 20">
      <a:dk1>
        <a:srgbClr val="596074"/>
      </a:dk1>
      <a:lt1>
        <a:srgbClr val="FFFFFF"/>
      </a:lt1>
      <a:dk2>
        <a:srgbClr val="24263A"/>
      </a:dk2>
      <a:lt2>
        <a:srgbClr val="F6FAFA"/>
      </a:lt2>
      <a:accent1>
        <a:srgbClr val="6C92ED"/>
      </a:accent1>
      <a:accent2>
        <a:srgbClr val="F2A148"/>
      </a:accent2>
      <a:accent3>
        <a:srgbClr val="3152D5"/>
      </a:accent3>
      <a:accent4>
        <a:srgbClr val="DDEAF5"/>
      </a:accent4>
      <a:accent5>
        <a:srgbClr val="BABDC9"/>
      </a:accent5>
      <a:accent6>
        <a:srgbClr val="2638A6"/>
      </a:accent6>
      <a:hlink>
        <a:srgbClr val="F2A148"/>
      </a:hlink>
      <a:folHlink>
        <a:srgbClr val="B2C7FB"/>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2798</Words>
  <Application>WPS Presentation</Application>
  <PresentationFormat>Custom</PresentationFormat>
  <Paragraphs>158</Paragraphs>
  <Slides>30</Slides>
  <Notes>2</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30</vt:i4>
      </vt:variant>
    </vt:vector>
  </HeadingPairs>
  <TitlesOfParts>
    <vt:vector size="50" baseType="lpstr">
      <vt:lpstr>Arial</vt:lpstr>
      <vt:lpstr>SimSun</vt:lpstr>
      <vt:lpstr>Wingdings</vt:lpstr>
      <vt:lpstr>Montserrat</vt:lpstr>
      <vt:lpstr>Segoe Print</vt:lpstr>
      <vt:lpstr>Amasis MT Pro Medium</vt:lpstr>
      <vt:lpstr>Roboto</vt:lpstr>
      <vt:lpstr>Poppins Medium</vt:lpstr>
      <vt:lpstr>Rockwell Extra Bold</vt:lpstr>
      <vt:lpstr>Arimo</vt:lpstr>
      <vt:lpstr>Times New Roman</vt:lpstr>
      <vt:lpstr>Yu Mincho</vt:lpstr>
      <vt:lpstr>Cordia New</vt:lpstr>
      <vt:lpstr>Microsoft Sans Serif</vt:lpstr>
      <vt:lpstr>Space Grotesk</vt:lpstr>
      <vt:lpstr>Microsoft YaHei</vt:lpstr>
      <vt:lpstr>Arial Unicode MS</vt:lpstr>
      <vt:lpstr>Calibri</vt:lpstr>
      <vt:lpstr>Wide Latin</vt:lpstr>
      <vt:lpstr>Office Theme 2013 - 2022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dc:title>
  <dc:creator/>
  <dc:subject>Templates</dc:subject>
  <cp:lastModifiedBy>Phi Hùng</cp:lastModifiedBy>
  <cp:revision>10363</cp:revision>
  <cp:lastPrinted>2019-09-18T23:04:00Z</cp:lastPrinted>
  <dcterms:created xsi:type="dcterms:W3CDTF">2014-11-12T21:47:00Z</dcterms:created>
  <dcterms:modified xsi:type="dcterms:W3CDTF">2023-05-19T08:26:34Z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96F541275DA043A385430CBD2249B69B</vt:lpwstr>
  </property>
  <property fmtid="{D5CDD505-2E9C-101B-9397-08002B2CF9AE}" pid="3" name="KSOProductBuildVer">
    <vt:lpwstr>1033-11.2.0.11537</vt:lpwstr>
  </property>
</Properties>
</file>